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EF5ED5-B3AA-48B9-A40A-91861A6C7E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23FE32-E9DA-46E3-921C-DA52CF4C0F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C5C07C-1C7D-4F94-8CF8-372C82327E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4AE4FC-95BB-4CAB-B492-123D84E25B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EBB1AC-14EB-4E99-885B-54FA9C11D8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FDFB25-597D-4949-BA10-5A56776802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6324A5-5105-4192-997D-6CC9E0F848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C0C81B-5B76-45F7-AE3F-1D4D8D781B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4F22C6-6BB9-444F-8EEB-B689CFFBAD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632E33-2DA9-44F3-A2C1-4F1863CE3C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357C2A-8D88-4836-B3A7-E34C72268F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502404424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设备管理的供应链管理与合作伙伴关系</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供应链管理在设备管理中的应用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合作伙伴关系在设备管理中的实践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设备管理与供应链管理的互动关系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设备管理的供应链管理与合作伙伴关系的挑战与机遇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结论与总结</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随着全球化进程的加速，设备管理的复杂性和多样性不断增加，对供应链管理和合作伙伴关系提出了更高的要求。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全球化趋势下的设备管理挑战</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供应链管理和合作伙伴关系对于提高设备管理的效率、降低成本、优化资源配置等方面具有重要意义。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供应链管理与合作伙伴关系在设备管理中的重要性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34865"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提出优化设备管理的供应链管理和合作伙伴关系的策略和建议。</a:t>
            </a:r>
          </a:p>
        </p:txBody>
      </p:sp>
      <p:sp>
        <p:nvSpPr>
          <p:cNvPr id="3" name="Freeform 3"/>
          <p:cNvSpPr/>
          <p:nvPr/>
        </p:nvSpPr>
        <p:spPr>
          <a:xfrm>
            <a:off x="826123"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29985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75765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93715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41089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86868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0481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52192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97971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715922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632959"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09075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927026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7439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201787"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739769" y="135847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探讨设备管理供应链管理和合作伙伴关系的发展趋势；</a:t>
            </a:r>
          </a:p>
        </p:txBody>
      </p:sp>
      <p:sp>
        <p:nvSpPr>
          <p:cNvPr id="19" name="TextBox 19"/>
          <p:cNvSpPr txBox="1"/>
          <p:nvPr/>
        </p:nvSpPr>
        <p:spPr>
          <a:xfrm>
            <a:off x="4612797"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分析设备管理的供应链管理和合作伙伴关系的现状和问题；</a:t>
            </a:r>
          </a:p>
        </p:txBody>
      </p:sp>
      <p:sp>
        <p:nvSpPr>
          <p:cNvPr id="20" name="TextBox 20"/>
          <p:cNvSpPr txBox="1"/>
          <p:nvPr/>
        </p:nvSpPr>
        <p:spPr>
          <a:xfrm>
            <a:off x="390728" y="4569595"/>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研究目的：本文旨在探讨设备管理的供应链管理与合作伙伴关系的现状、问题和发展趋势，提出相应的管理策略和建议。</a:t>
            </a:r>
          </a:p>
        </p:txBody>
      </p:sp>
      <p:sp>
        <p:nvSpPr>
          <p:cNvPr id="21" name="TextBox 21"/>
          <p:cNvSpPr txBox="1"/>
          <p:nvPr/>
        </p:nvSpPr>
        <p:spPr>
          <a:xfrm>
            <a:off x="2501762" y="1358476"/>
            <a:ext cx="274320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研究任务</a:t>
            </a:r>
          </a:p>
        </p:txBody>
      </p:sp>
      <p:cxnSp>
        <p:nvCxnSpPr>
          <p:cNvPr id="22" name="Connector 22"/>
          <p:cNvCxnSpPr/>
          <p:nvPr/>
        </p:nvCxnSpPr>
        <p:spPr>
          <a:xfrm flipH="1" flipV="1">
            <a:off x="1737012" y="2310619"/>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3" name="AutoShape 23"/>
          <p:cNvSpPr/>
          <p:nvPr/>
        </p:nvSpPr>
        <p:spPr>
          <a:xfrm>
            <a:off x="1632675" y="3432283"/>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693635" y="349324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65618"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556577" y="1767642"/>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7" name="Connector 27"/>
          <p:cNvCxnSpPr/>
          <p:nvPr/>
        </p:nvCxnSpPr>
        <p:spPr>
          <a:xfrm flipH="1" flipV="1">
            <a:off x="5978060" y="2327386"/>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5873723" y="3412474"/>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934683" y="347343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0" name="Connector 30"/>
          <p:cNvCxnSpPr/>
          <p:nvPr/>
        </p:nvCxnSpPr>
        <p:spPr>
          <a:xfrm flipH="1" flipV="1">
            <a:off x="10182152" y="2308178"/>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10077815" y="341765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138775" y="347861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624263"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4" name="Connector 34"/>
          <p:cNvCxnSpPr/>
          <p:nvPr/>
        </p:nvCxnSpPr>
        <p:spPr>
          <a:xfrm flipH="1" flipV="1">
            <a:off x="3860239" y="3572081"/>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3750497"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3811457"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7" name="Connector 37"/>
          <p:cNvCxnSpPr/>
          <p:nvPr/>
        </p:nvCxnSpPr>
        <p:spPr>
          <a:xfrm flipH="1" flipV="1">
            <a:off x="8108145" y="3558730"/>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7998403"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059363"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3476652"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736750"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5773138" y="1740312"/>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817145"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9992364" y="1776887"/>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701728" y="5019600"/>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7833655" y="4965413"/>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设备管理概述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设备管理的定义和重要性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设备管理是对设备在其生命周期内进行全面、系统、科学的管理，包括设备的规划、设计、制造、选型、购置、安装、使用、维护、修理、改造、更新直至报废的全过程。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设备管理是企业生产经营管理的基础工作之一，对于保障生产安全、提高生产效率、降低生产成本具有重要意义。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设备管理的流程包括设备规划、设备选型、设备购置、设备安装与调试、设备使用与维护、设备检修与改造、设备报废与更新等。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流程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设备管理的内容涉及设备的资产管理、技术管理和经济管理。具体包括设备的分类与编号、设备的使用与维护、设备的润滑管理、设备的故障管理、设备的维修管理、设备的改造与更新管理等。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内容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设备管理的流程和内容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供应链管理在设备管理中的应用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000" r="21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供应链管理的定义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供应链管理是一种集成的管理思想和方法，它涵盖了从供应商到最终用户的整个供应链中物流、信息流和资金流的计划、组织、协调和控制。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供应链管理的原理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供应链管理的原理主要包括系统原理、协调原理、信息原理和优化原理。系统原理强调整体最优，协调原理关注各环节之间的协同合作，信息原理要求信息的准确传递和共享，优化原理则追求供应链整体效率和效益的提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供应链管理的概念和原理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通过供应链管理，企业可以更加高效地采购所需的设备，缩短采购周期，降低采购成本。</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提高设备采购效率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供应链管理可以帮助企业实现设备库存的优化管理，避免库存积压和浪费，提高库存周转率。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优化设备库存管理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通过与供应商建立紧密的合作关系，企业可以获得更好的设备维护和保养支持，确保设备的正常运行和延长使用寿命。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加强设备维护与保养</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供应链管理在设备管理中的作用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供应商选择与评估</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企业应选择具有稳定质量、良好信誉和合理价格的供应商，并建立评估机制对供应商进行定期评估。</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信息化技术应用</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借助先进的信息化技术，如ERP、SCM等系统，实现供应链信息的实时传递和共享，提高决策效率和准确性。</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供应链协同与整合</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通过加强企业内部各部门之间的协同合作以及与供应商之间的紧密合作，实现供应链的协同与整合，提高整体运营效率。</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风险管理与应对</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建立健全的风险管理机制，识别和分析供应链中的潜在风险，并制定相应的应对措施，确保供应链的稳定性和可持续性。</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设备管理中的供应链优化策略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合作伙伴关系在设备管理中的实践</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明确合作目标和期望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在建立合作伙伴关系之初，双方应明确合作的目标和期望，确保双方对合作有共同的理解和期待。</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建立信任和沟通机制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通过定期会议、信息共享等方式，建立双方之间的信任和沟通机制，确保合作顺利进行。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制定合作计划和协议</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根据合作目标和期望，制定详细的合作计划和协议，明确双方的权利和义务，以及合作过程中的责任划分和问题解决机制。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合作伙伴关系的建立和维护</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https://d.book118.com/195024044240011110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2024-09-16T02:23:18.100</cp:lastPrinted>
  <dcterms:created xsi:type="dcterms:W3CDTF">2024-09-15T18:23:18Z</dcterms:created>
  <dcterms:modified xsi:type="dcterms:W3CDTF">2024-09-15T18:23:20Z</dcterms:modified>
</cp:coreProperties>
</file>