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8D6C4-3456-4DE0-9484-6E2E1FEE0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12AF3-33EF-4F9C-A7BA-D1854C2C6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79074-35E3-4C29-9B35-8B4DCE02E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9ACF94-FE6D-41BD-9055-A4B7E7EDE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E2FF24-0C57-4DE4-8897-B456A5144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B2518B-0FBD-484D-AD01-19EBF1726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774453-6B0F-4F27-BBC3-C6F196729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F4A1F3-7AD3-4C15-80D9-F046734B9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8F1F0-2FC9-48D5-8228-14A789903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3385D-B988-4C88-BAD4-FB3858C4D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4CDA2-7A22-444C-8882-9D5C56AA5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0242142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单招考试培训备考计划如何制定合理的备考计划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备考计划的重要性与意义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制定备考计划的步骤与原则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备考计划中的时间管理技巧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备考计划中的学习方法与策略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备考计划中的心理调适与辅导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备考计划中的模拟考试与反思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备考计划的重要性与意义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制定备考计划可以帮助考生合理安排学习时间，避免无效学习和时间浪费。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分配学习任务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通过备考计划，考生可以将学习任务分配到每个时间段，确保每个知识点都能得到充分的复习。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提高学习效率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备考计划可以帮助考生保持学习节奏，避免过度疲劳和拖延症，从而提高学习效率。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提升备考效率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明确备考目标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通过比较实际进度与计划进度的差异，考生可以及时调整备考策略，确保按计划顺利推进。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调整备考策略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制定备考计划前，考生需要明确考试要求和考试内容，以便有针对性地制定计划。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确定考试要求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备考计划可以帮助考生设定阶段性目标，如每周完成一定数量的练习题、每月掌握一个知识点等，让备考过程更加清晰可见。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设定阶段性目标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培养自律习惯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制定并执行备考计划有助于考生培养自律习惯，提高自我管理能力。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学会时间管理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备考计划要求考生合理安排时间，学会在有限的时间内高效完成任务，提高时间管理能力。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增强计划意识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通过制定和执行备考计划，考生可以逐渐增强计划意识，形成有计划、有条理的工作和学习习惯。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增强自律性和计划性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制定备考计划的步骤与原则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分析考试大纲和考试要求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仔细阅读考试大纲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了解考试的内容、范围、题型、分值等信息，明确备考的重点和方向。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分析历年真题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通过研究历年真题，了解考试的难度、出题规律以及常考知识点，为备考提供指导。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通过模拟测试等方式，了解自己在各个科目上的实际水平，找出薄弱环节。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根据自身的时间和精力情况，合理安排备考计划，避免过度疲劳或时间紧张。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评估自身实际情况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考虑时间和精力因素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认清自身水平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制定总体备考策略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根据考试大纲和自身实际情况，制定总体备考策略，如分阶段备考、重点突破等。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制定详细的学习计划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将备考计划细化到每天、每周、每月的学习任务，包括学习内容、学习方法、学习时间等。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合理安排休息和锻炼时间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备考期间要保持良好的身心状态，合理安排休息和锻炼时间，提高学习效率。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制定科学合理的备考计划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定期评估备考效果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通过模拟测试、阶段性总结等方式，定期评估备考效果，及时发现问题并采取相应措施。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不断优化备考策略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根据评估结果和实际情况，不断优化备考策略，如调整学习方法、加强薄弱环节的训练等。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根据实际情况调整计划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在备考过程中，可能会遇到一些不可预见的情况，如时间紧张、知识点难度增加等，需要及时调整备考计划。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及时调整和优化备考计划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备考计划中的时间管理技巧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制定详细的时间表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制定每日、每周、每月的备考时间表，明确每个时间段的学习任务和目标。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根据时间表，合理分配各科目的学习时间，确保每个科目都能得到充分的复习。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将时间表贴在显眼的地方，时刻提醒自己按计划进行学习。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合理安排学习、休息和娱乐时间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采用番茄工作法，每25分钟学习一段时间，然后休息5分钟，每2小时休息一次较长时间。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保证每天有足够的睡眠时间，保持精力充沛，提高学习效率。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合理安排娱乐时间，进行适当的运动和放松，缓解学习压力。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https://d.book118.com/195024214232011041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2024-09-02T09:00:23.711</cp:lastPrinted>
  <dcterms:created xsi:type="dcterms:W3CDTF">2024-09-02T01:00:23Z</dcterms:created>
  <dcterms:modified xsi:type="dcterms:W3CDTF">2024-09-02T01:00:25Z</dcterms:modified>
</cp:coreProperties>
</file>