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D2C10-BC51-485E-9B73-B85C53630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30E45-436A-4930-A26B-EF383D79D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DA20F-ACCF-4E32-BB20-9770513A5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07828-7D79-4D0C-9F6C-E1D2A7E44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7197EC-E3DB-4617-B22B-8D0B130C5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03C4D4-32F7-4418-9D54-1D3E2E45B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8518E9-9D8E-495D-AE8F-5A05CF153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C9A42-E94C-47F6-9B4F-D5FC1B9FA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D5194-2138-432C-B908-6D8634CD8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551C7-C312-4505-A16F-832F59C3F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BCDCA-1442-4144-A53B-8575AD922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310411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项目实施的关键因素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项目目标与范围明确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团队组建与协作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进度管理与优化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项目目标与范围明确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目标具有可衡量性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项目目标应该具有可衡量性，以便在项目执行过程中对项目进度和成果进行度量和评估。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与干系人达成共识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项目目标应该与所有项目干系人进行充分沟通和协商，确保各方对项目目标有共同的理解和认可。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在项目开始之前，必须明确项目的目标，包括项目的期望结果、项目的约束条件以及项目的成功标准。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项目范围是指为了实现项目目标而需要完成的所有工作。在项目开始之前，必须对项目范围进行明确的界定和描述。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制定项目范围说明书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项目范围说明书是详细阐述项目范围、可交付成果、验收标准等内容的文档，是项目团队和干系人之间达成共识的基础。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避免范围蔓延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在项目执行过程中，要严格控制项目范围的变更，避免范围蔓延对项目进度、成本和质量造成不利影响。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界定项目范围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在项目执行过程中，要对项目计划进行持续的监控和调整，确保项目按照预定目标和计划进行。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根据项目目标和范围，制定详细的项目计划，包括项目进度计划、成本计划、质量计划、风险计划等。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资源分配与预算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根据项目计划，合理分配项目资源，制定项目预算，确保项目的顺利实施。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团队组建与协作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根据项目需求，选拔具备相关专业背景和实际经验的团队成员，确保团队具备完成项目所需的技术和专业能力。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专业能力与经验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注重选拔具有良好团队协作精神和沟通能力的成员，以便在项目实施过程中实现高效协作。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选拔具备较强学习和成长潜力的团队成员，以适应项目实施过程中可能出现的变化和挑战。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学习与成长潜力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选拔合适团队成员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利用项目管理软件或在线协作工具建立信息共享平台，方便团队成员随时查看项目文件、交流想法和协同工作。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鼓励团队成员之间及时给予反馈和建议，以便发现问题、调整策略并保持项目进展顺利。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设立定期的项目进展会议，以便团队成员及时分享工作进展、交流问题和解决方案。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强调团队的共同目标和使命，激发团队成员的归属感和责任感。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在团队中营造信任与尊重的氛围，鼓励成员相互支持、积极合作，共同应对挑战。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组织定期的团队建设活动，如拓展训练、团队聚餐等，以增强团队凝聚力和协作精神。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培养团队精神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对项目进行全面分析，明确项目对各类资源的需求，包括人力资源、物资资源、时间资源等。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制定资源计划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根据项目需求，制定相应的资源计划，明确所需资源的种类、数量、质量等要求。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评估资源缺口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对比现有资源和项目需求，评估资源缺口，为资源调配提供依据。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评估资源需求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资源采购与租赁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根据项目需求，通过采购、租赁等方式获取所需资源，确保项目顺利实施。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资源分配与调度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根据项目进度和资源计划，合理分配和调度资源，确保资源的有效利用。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资源共享与合作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加强项目团队之间的沟通与协作，实现资源共享，提高资源利用效率。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合理调配资源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https://d.book118.com/195031041141011103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2024-09-12T20:06:38.947</cp:lastPrinted>
  <dcterms:created xsi:type="dcterms:W3CDTF">2024-09-12T12:06:38Z</dcterms:created>
  <dcterms:modified xsi:type="dcterms:W3CDTF">2024-09-12T12:06:40Z</dcterms:modified>
</cp:coreProperties>
</file>