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EB892-B9BA-4977-985A-C6324CB42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A1A77-C4F7-4532-870F-4D3EC9C1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0374F-754D-41A0-A204-FDFBFB055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66BAE-4D17-4D19-8054-5D722EE83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8A6881-96B3-4B77-867A-341C45665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04ED3E-F1E7-4470-B03D-DD362B19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7F01BC-3235-4680-8151-A5DF7DD6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C4CCB-0C17-4599-BE50-3D826F8EC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60DA9-7164-4FFD-9A0F-060FC2C2B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A7091-C126-4A0D-8A41-8AFBD131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C5A61-495B-4C7C-BDA9-9B6D5793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31132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护理查房低氧血症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护理查房在低氧血症中的应用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低氧血症是指血液中氧气含量不足，不能满足组织器官正常生理功能的病理状态。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低氧血症可以根据原因分为急性和慢性，也可以根据程度分为轻度、中度和重度。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低氧血症的临床表现因程度和个体差异而异，可能出现的症状包括呼吸困难、发绀、乏力、头晕、心悸等。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通常根据血氧饱和度（SpO2）来诊断低氧血症，SpO2＜90%为低氧血症，＜80%为重度低氧血症。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80" r="1148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052" b="90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701" r="270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低氧血症的危害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长期低氧血症会导致组织器官功能受损，如心肌、肝肾等重要器官的损伤。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低氧血症影响细胞正常代谢，可能导致能量供应不足，引起一系列代谢紊乱症状。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低氧血症降低机体免疫功能，增加感染和疾病的风险。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长期低氧血症对儿童的生长发育产生不良影响，可能导致智力发育迟缓。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组织器官损伤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代谢紊乱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免疫功能下降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生长发育受阻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护理查房在低氧血症中的应用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及时发现和解决患者潜在的护理问题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通过护理查房，可以及时发现患者潜在的护理问题，如低氧血症等，从而采取相应的护理措施，保障患者的安全和舒适。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通过护理查房，可以了解患者的病情和护理需求，制定个性化的护理计划，提高护理效果和患者满意度。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促进护理人员专业成长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护理查房是提高护理人员专业知识和技能的重要途径，通过实际操作和经验分享，促进护理人员的专业成长。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通过定期的护理查房，可以及时发现和处理患者的病情变化和潜在风险，保障患者的安全。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通过个性化的护理计划和优质的护理服务，可以提高患者满意度，增强患者对医院的信任度。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护理查房是全科护理人员共同参与的活动，可以促进不同科室之间的交流与合作，提高团队协作能力。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低氧血症患者的护理措施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确保病房空气新鲜，每日定时开窗通风，避免患者接触刺激性气体。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协助患者取舒适卧位，定期为其翻身、拍背，鼓励患者咳嗽、咳痰。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给予患者高蛋白、高热量、易消化的食物，避免过饱，鼓励患者多饮水。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关注患者的心理状态，给予心理支持，缓解其焦虑、恐惧情绪。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https://d.book118.com/195031132322011100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2024-09-08T21:57:12.032</cp:lastPrinted>
  <dcterms:created xsi:type="dcterms:W3CDTF">2024-09-08T13:57:12Z</dcterms:created>
  <dcterms:modified xsi:type="dcterms:W3CDTF">2024-09-08T13:57:14Z</dcterms:modified>
</cp:coreProperties>
</file>