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EA3EA-5267-4B31-9EDF-2FC86E6C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98F4-5AF0-4EAF-83EB-02869E02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4AC8-B137-4275-913A-F32A4F1F9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2CF1E-8EBE-40BE-B57D-37C33B154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232C4-16DC-441F-8942-5587D6FBA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83418-4300-4367-BB7B-C74D3D19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C86A3-AB06-4E1B-B898-A935112D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C12E7-727F-4916-B967-987BB831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5E52D-6D71-4BCC-8A8E-F0CBC034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6DA27-E1EE-4B6E-85E9-3EA7E065B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E1DE6-E728-4F1B-AF56-AED1BF1C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2023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护理照护典型案例分享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案例一：老年长期护理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案例二：术后康复护理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案例三：儿童特殊护理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案例四：精神疾病护理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通过分享护理照护的典型案例，为护理人员提供实践经验和学习机会，提高护理服务质量。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随着医疗技术的进步和社会老龄化，护理照护的需求日益增长，对护理服务质量的要求也越来越高。因此，通过典型案例分享，有助于提升护理人员的专业素养和实践能力。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52" b="11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案例应具有一定的代表性，能够反映护理照护领域的常见问题或特殊情况。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案例应具有实用性，能够为护理人员提供实际操作和应用的参考。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案例应具有启发性，能够引发护理人员对护理实践的思考和创新。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案例应具有完整性，包括问题的提出、解决方案的制定和实施、效果评估等环节，以便于读者全面了解案例的过程和结果。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案例一：老年长期护理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日常生活照料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老年人可能因身体机能衰退而需要日常生活照料，如饮食、洗浴、穿衣等。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老年人可能患有慢性疾病或需要定期接受医疗护理，如定期检查、药物治疗等。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老年人可能面临孤独、焦虑等心理问题，需要得到心理关怀和疏导。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95" b="4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制定个性化的护理计划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根据老年人的具体情况和需求，制定个性化的护理计划，包括日常生活照料、医疗护理和心理关怀等方面的内容。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建立专业的护理团队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建立由护士、护工、心理咨询师等专业人员组成的护理团队，确保护理计划的顺利实施。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加强与家属的沟通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与老年人的家属保持密切沟通，了解老年人的需求和状况，共同协作提供更好的护理服务。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定期评估护理效果，包括老年人的身体状况、心理状况和社会适应能力等方面的改善情况。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根据评估结果及时调整护理方案，以满足老年人的变化需求和提高护理效果。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及时调整护理方案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对整个护理过程进行总结，反思经验教训，为今后的护理工作提供借鉴和改进方向。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案例二：术后康复护理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术后并发症如感染、血栓形成等风险较高，需要采取措施预防。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促进功能恢复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术后康复目标是促进患者肢体和器官功能恢复，提高生活质量。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术后疼痛是常见问题，需要有效的疼痛管理措施来缓解患者痛苦。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根据患者具体情况，制定个性化的康复训练计划，包括肢体锻炼、呼吸训练等。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采用药物和非药物结合的方式，如冷敷、热敷、按摩等，缓解患者疼痛。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严格执行消毒隔离制度，定期检查患者各项指标，及时发现并处理异常情况。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https://d.book118.com/195032023013011122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2024-09-25T10:34:46.906</cp:lastPrinted>
  <dcterms:created xsi:type="dcterms:W3CDTF">2024-09-25T02:34:46Z</dcterms:created>
  <dcterms:modified xsi:type="dcterms:W3CDTF">2024-09-25T02:34:49Z</dcterms:modified>
</cp:coreProperties>
</file>