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6DF49-5355-4FD6-8BD8-AB993B4F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E9930-087F-45C0-97C8-361464F51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ACF9-3D0B-4A25-A4D9-6ED19083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5F3CC-CD3D-4B2A-AC02-C64C9A49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97A2F-73CB-4D88-8589-1B9DB88B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DC1C7-E899-474F-A643-DBBB6FC1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EFBEC-C3C0-46EC-A5D8-98F03AEF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4B66F-C951-4123-BFFD-78E498CA1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EBC9B-8BEF-4228-9D5A-DD13EB82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BD251-ACEC-4D46-9D63-CD0AE44E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FB338-B49B-47AB-9582-0E4A6452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230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汽车维修行业2024年制度改革前景展望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制度改革背景及必要性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2024年制度改革内容预测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制度改革对汽车维修行业影响分析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随着汽车保有量不断增长，汽车维修市场规模持续扩大。预计未来几年，市场规模将以每年5%以上的增速持续攀升。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汽车技术进步和消费者对汽车性能及安全性的更高要求，推动汽车维修行业向专业化、精细化方向发展。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维修服务品质化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消费者对汽车维修服务的要求日益提高，更加注重维修质量、服务态度和价格透明度。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个性化需求增加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随着汽车文化的普及，消费者对汽车维修的个性化需求不断增加，如改装、美容等。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汽车维修行业市场集中度逐渐提高，品牌化、连锁化经营成为趋势。大型连锁维修企业和4S店占据市场份额较大，但小型维修店仍具有数量优势。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包括大型连锁维修企业、汽车品牌4S店、专业维修店等。其中，具备技术优势、品牌优势和规模优势的企业将在竞争中占据有利地位。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制度改革背景及必要性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当前汽车维修行业准入标准相对较低，导致行业内存在大量不规范、不专业的维修企业，影响了行业整体形象和服务质量。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行业准入门槛低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由于缺乏统一的服务标准和监管机制，汽车维修服务质量参差不齐，消费者维权困难。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汽车维修行业市场竞争激烈，价格战成为主要竞争手段，不利于行业的健康发展。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近年来，国家出台了一系列政策措施，推动汽车维修行业向规范化、专业化、绿色化方向发展，为制度改革提供了政策支持。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国际上，一些发达国家已经建立了完善的汽车维修行业管理制度，通过严格的法规和标准规范市场秩序，保障消费者权益。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国内外政策环境分析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国外政策环境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国内政策环境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建立健全的汽车维修行业管理制度，提高行业准入门槛，规范市场秩序，提升服务质量，保障消费者权益。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坚持市场化、法治化、专业化、绿色化原则，推动汽车维修行业高质量发展。同时，注重保护中小维修企业的合法权益，促进市场公平竞争。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制度改革目标与原则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2024年制度改革内容预测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认证标准统一化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建立全国统一的汽车维修资质认证标准，确保维修企业具备相应的技术能力和服务水平。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多级认证体系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设立不同级别的汽车维修资质认证，满足不同车型、不同维修需求的专业化服务。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定期审核与更新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对已获得资质认证的企业进行定期审核，确保其持续符合认证标准，并推动企业进行技术更新和服务提升。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资质认证体系改革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制定汽车维修服务流程标准，确保维修过程规范、透明，提高服务质量。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服务流程标准化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技术操作规范化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客户服务专业化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建立汽车维修技术操作规范，确保维修操作符合安全、环保等要求，降低维修风险。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提升汽车维修企业的客户服务水平，包括接待、咨询、投诉处理等环节，提高客户满意度。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服务标准与规范提升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消费者投诉处理机制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完善汽车维修价格投诉处理机制，对消费者投诉进行及时响应和处理，保障消费者权益。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价格透明化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建立汽车维修价格公示制度，让消费者清楚了解维修价格构成，防止价格欺诈。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价格监管加强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加大对汽车维修市场价格行为的监管力度，打击价格垄断、价格欺诈等不正当行为。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价格监管机制完善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建立汽车维修质量保证制度，对维修质量进行监督和抽查，确保消费者权益不受损害。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维修质量保证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设立专门的汽车维修投诉渠道，方便消费者进行投诉和维权，及时处理消费者反映的问题。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投诉渠道畅通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加强汽车维修知识普及和消费者教育，提高消费者的维修知识水平和维权意识。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消费者教育普及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消费者权益保障措施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https://d.book118.com/195032301321011042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2024-09-04T08:02:36.201</cp:lastPrinted>
  <dcterms:created xsi:type="dcterms:W3CDTF">2024-09-04T00:02:36Z</dcterms:created>
  <dcterms:modified xsi:type="dcterms:W3CDTF">2024-09-04T00:02:38Z</dcterms:modified>
</cp:coreProperties>
</file>