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5E1C-C228-4095-90C1-228A8F2C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FAFEB-8B14-4E34-9659-89257D18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4F1ED-6A55-4104-94C2-98BA3B57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A8968-CE9D-4C23-BF35-2B03CE3F0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25BD2-28D1-46AF-ADC3-37496A87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912BA-66FA-428D-9E49-3E67EB49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75F1C-8196-4802-8F4B-17C14F2C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EC876-D465-4DB2-A6EF-A4DA5F19F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AA872-FE27-495C-8096-415FD5C6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9E8B9-751A-4521-9C74-261E4583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2F2B1-B0F3-42E6-BED3-040A5BCF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2310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设备保养计划的制定与跟踪指南简介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设备保养计划的跟踪与执行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设备保养计划中的风险管理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设备保养计划与其他工作的协同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设备保养计划是指为保持设备良好状态、预防故障和延长使用寿命而制定的一系列定期维护和保养措施。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确保设备正常运行，减少故障停机时间，提高生产效率，降低维修成本。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531" r="21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适用于各类生产设备、办公设备、车辆等需要定期维护和保养的设备。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设备管理员、维修工程师、操作员等参与设备维护和保养的人员。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通过定期检查和保养，可以及时发现并处理潜在故障，避免生产中断。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延长使用寿命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合理的保养措施可以减缓设备磨损，延长设备使用寿命。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设备状态良好可以提高生产效率，减少因故障造成的生产停滞。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定期保养可以减少大型维修和更换部件的需求，从而降低维修成本。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确定保养周期及项目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根据设备类型、使用频率、工作环境等因素，合理设定保养周期，如日检、周检、月检、年检等。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针对不同类型的设备，制定相应的保养项目清单，包括常规检查、清洁、润滑、紧固、调整、更换易损件等。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对于关键设备和重要部件，应缩短保养周期并提高保养要求，以确保设备安全可靠运行。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根据保养项目清单，制定详细的保养操作步骤，包括检查、清洁、润滑、紧固等各个环节的具体实施方法。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对于复杂的保养操作，应提供图文并茂的操作指南，以便操作人员能够准确理解和执行。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制定应急处理措施，指导操作人员在发现设备异常时如何及时处理并上报。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制定详细保养步骤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明确责任人与执行时间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明确设备保养的责任人，包括设备操作员、专业维修人员等，确保各项保养工作得到有效落实。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合理安排保养计划的执行时间，避免与生产计划相冲突，确保设备按时得到保养。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建立保养记录档案，记录每次保养的执行情况、发现的问题及处理结果，以便后续跟踪和改进。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资源需求与预算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根据保养计划所需的人力、物力资源，合理评估资源需求，包括人员配备、工具设备、备品备件等。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根据资源需求和市场价格，制定设备保养的预算计划，确保各项费用支出得到合理控制。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建立资源采购和库存管理机制，确保所需资源及时供应，降低因资源短缺导致的生产中断风险。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设备保养计划的跟踪与执行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制定详细的保养计划时间表，包括保养项目、保养时间、保养人员等信息。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使用设备管理系统或电子表格等工具，实时更新保养计划进度。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定期对保养计划进行审查和调整，确保其与实际设备运行状况相符。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跟踪保养计划进度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监控设备状态与性能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利用传感器、仪表等监测设备，实时收集设备运行数据。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对收集的数据进行分析和处理，评估设备的状态和性能。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设立预警机制，当设备状态或性能出现异常时，及时发出警报。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77205" y="4863179"/>
            <a:ext cx="8993373" cy="1238250"/>
            <a:chOff x="2377205" y="4863179"/>
            <a:chExt cx="8993373" cy="1238250"/>
          </a:xfrm>
        </p:grpSpPr>
        <p:sp>
          <p:nvSpPr>
            <p:cNvPr id="3" name="Freeform 3"/>
            <p:cNvSpPr/>
            <p:nvPr/>
          </p:nvSpPr>
          <p:spPr>
            <a:xfrm rot="10800000">
              <a:off x="9159730" y="486317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377205" y="486317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070238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959322" y="3116485"/>
            <a:ext cx="8305833" cy="123825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2377205" y="1384839"/>
            <a:ext cx="8993373" cy="1238250"/>
            <a:chOff x="2377205" y="1384839"/>
            <a:chExt cx="8993373" cy="1238250"/>
          </a:xfrm>
        </p:grpSpPr>
        <p:sp>
          <p:nvSpPr>
            <p:cNvPr id="8" name="Freeform 8"/>
            <p:cNvSpPr/>
            <p:nvPr/>
          </p:nvSpPr>
          <p:spPr>
            <a:xfrm rot="10800000">
              <a:off x="9159730" y="138483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2377205" y="138483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 rot="10800000">
            <a:off x="1103852" y="1384839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35480" y="1735788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10800000">
            <a:off x="1103852" y="4863179"/>
            <a:ext cx="2210848" cy="1222613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10800000">
            <a:off x="9159730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9936399" y="3300698"/>
            <a:ext cx="685705" cy="695706"/>
            <a:chOff x="9936399" y="3300698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9973356" y="3747897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1632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25929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399028" y="3571494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950591" y="3418332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36399" y="3300698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75414" y="5167551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记录保养过程与结果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3456760" y="14148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在保养过程中，详细记录保养步骤、更换的零部件、使用的工具等信息。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77855" y="3129799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保养完成后，填写保养记录表，包括保养日期、保养人员、保养结果等。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437710" y="48769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将保养记录表存档，并定期进行汇总和分析，为未来的保养计划提供参考。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当设备出现故障或异常时，立即停止运行，并进行检查和诊断。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根据故障或异常的性质和严重程度，制定相应的处理措施，如紧急维修、更换零部件等。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在处理异常情况时，确保人员安全，并遵守相关操作规程和安全标准。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及时处理异常情况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https://d.book118.com/195032310004011103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2024-09-12T04:27:20.781</cp:lastPrinted>
  <dcterms:created xsi:type="dcterms:W3CDTF">2024-09-11T20:27:20Z</dcterms:created>
  <dcterms:modified xsi:type="dcterms:W3CDTF">2024-09-11T20:27:23Z</dcterms:modified>
</cp:coreProperties>
</file>