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A72823-F334-4D37-A6D9-458664198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2BEF91-6D15-482A-A033-CBDEA1F6B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7FE0BA-8D1B-4FD6-B031-F8F1435A6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C035B6-56CF-4BEB-9734-193D28A14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193C52-16AD-453E-ABFA-5CB9C67CC9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0FCA70-43C0-4B2D-95F2-A5D6277570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410504-0724-44D2-ADD1-73EF4070B4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8214A9-FD1E-4F28-BD98-0DAD11E0F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8BF253-8910-45BD-AF0E-872D6819A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5A781-AD1E-4001-AEF5-4D305A0FB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02CE9-F01F-47AE-BBE3-E9FA0C2CB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033031320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深度学习的可解释性与透明度</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深度学习简介
 可解释性的重要性
 透明度与信任
 深度学习中的可解释性方法
 可视化技术
 模型解释性评估
 未来挑战与研究方向
 结论与总结</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深度学习简介</a:t>
            </a:r>
          </a:p>
        </p:txBody>
      </p:sp>
      <p:sp>
        <p:nvSpPr>
          <p:cNvPr id="3" name="Subtitle 2"/>
          <p:cNvSpPr>
            <a:spLocks noGrp="1"/>
          </p:cNvSpPr>
          <p:nvPr>
            <p:ph type="subTitle" idx="1"/>
          </p:nvPr>
        </p:nvSpPr>
        <p:spPr/>
        <p:txBody>
          <a:bodyPr/>
          <a:lstStyle/>
          <a:p>
            <a:r>
              <a:t>深度学习的可解释性与透明度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深度学习简介</a:t>
            </a:r>
          </a:p>
        </p:txBody>
      </p:sp>
      <p:sp>
        <p:nvSpPr>
          <p:cNvPr id="3" name="Content Placeholder 2"/>
          <p:cNvSpPr>
            <a:spLocks noGrp="1"/>
          </p:cNvSpPr>
          <p:nvPr>
            <p:ph sz="half" idx="2"/>
          </p:nvPr>
        </p:nvSpPr>
        <p:spPr/>
        <p:txBody>
          <a:bodyPr/>
          <a:lstStyle/>
          <a:p>
            <a:r>
              <a:t>1.深度学习是机器学习的一个子集，是基于人工神经网络的一种学习方法。</a:t>
            </a:r>
          </a:p>
          <a:p>
            <a:r>
              <a:t>2.深度学习可以处理包含多层抽象概念的复杂数据，例如图像、语音和自然语言文本。</a:t>
            </a:r>
          </a:p>
          <a:p/>
        </p:txBody>
      </p:sp>
      <p:sp>
        <p:nvSpPr>
          <p:cNvPr id="4" name="Text Placeholder 3"/>
          <p:cNvSpPr>
            <a:spLocks noGrp="1"/>
          </p:cNvSpPr>
          <p:nvPr>
            <p:ph type="body" idx="3"/>
          </p:nvPr>
        </p:nvSpPr>
        <p:spPr/>
        <p:txBody>
          <a:bodyPr/>
          <a:lstStyle/>
          <a:p>
            <a:r>
              <a:t>深度学习的历史发展</a:t>
            </a:r>
          </a:p>
        </p:txBody>
      </p:sp>
      <p:sp>
        <p:nvSpPr>
          <p:cNvPr id="5" name="Content Placeholder 4"/>
          <p:cNvSpPr>
            <a:spLocks noGrp="1"/>
          </p:cNvSpPr>
          <p:nvPr>
            <p:ph sz="half" idx="4"/>
          </p:nvPr>
        </p:nvSpPr>
        <p:spPr/>
        <p:txBody>
          <a:bodyPr/>
          <a:lstStyle/>
          <a:p>
            <a:r>
              <a:t>1.深度学习的起源可以追溯到人工神经网络的早期研究，经历了多次兴衰。</a:t>
            </a:r>
          </a:p>
          <a:p>
            <a:r>
              <a:t>2.随着大数据和计算能力的提升，深度学习在近年来取得了显著的突破和成功。</a:t>
            </a:r>
          </a:p>
          <a:p/>
        </p:txBody>
      </p:sp>
      <p:sp>
        <p:nvSpPr>
          <p:cNvPr id="6" name="Text Placeholder 5"/>
          <p:cNvSpPr>
            <a:spLocks noGrp="1"/>
          </p:cNvSpPr>
          <p:nvPr>
            <p:ph type="body" idx="1"/>
          </p:nvPr>
        </p:nvSpPr>
        <p:spPr/>
        <p:txBody>
          <a:bodyPr/>
          <a:lstStyle/>
          <a:p>
            <a:r>
              <a:t>深度学习的定义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深度学习简介</a:t>
            </a:r>
          </a:p>
        </p:txBody>
      </p:sp>
      <p:sp>
        <p:nvSpPr>
          <p:cNvPr id="3" name="Text Placeholder 2"/>
          <p:cNvSpPr>
            <a:spLocks noGrp="1"/>
          </p:cNvSpPr>
          <p:nvPr>
            <p:ph type="body" idx="1"/>
          </p:nvPr>
        </p:nvSpPr>
        <p:spPr/>
        <p:txBody>
          <a:bodyPr/>
          <a:lstStyle/>
          <a:p>
            <a:r>
              <a:t>深度学习的基本原理</a:t>
            </a:r>
          </a:p>
        </p:txBody>
      </p:sp>
      <p:sp>
        <p:nvSpPr>
          <p:cNvPr id="4" name="Content Placeholder 3"/>
          <p:cNvSpPr>
            <a:spLocks noGrp="1"/>
          </p:cNvSpPr>
          <p:nvPr>
            <p:ph sz="half" idx="2"/>
          </p:nvPr>
        </p:nvSpPr>
        <p:spPr/>
        <p:txBody>
          <a:bodyPr/>
          <a:lstStyle/>
          <a:p>
            <a:r>
              <a:t>1.深度学习模型是通过训练数据自动学习特征和表示的。</a:t>
            </a:r>
          </a:p>
          <a:p>
            <a:r>
              <a:t>2.通过反向传播算法和优化方法，深度学习模型可以不断调整参数以最小化预测误差。</a:t>
            </a:r>
          </a:p>
          <a:p/>
        </p:txBody>
      </p:sp>
      <p:sp>
        <p:nvSpPr>
          <p:cNvPr id="5" name="Text Placeholder 4"/>
          <p:cNvSpPr>
            <a:spLocks noGrp="1"/>
          </p:cNvSpPr>
          <p:nvPr>
            <p:ph type="body" idx="3"/>
          </p:nvPr>
        </p:nvSpPr>
        <p:spPr/>
        <p:txBody>
          <a:bodyPr/>
          <a:lstStyle/>
          <a:p>
            <a:r>
              <a:t>深度学习的应用领域</a:t>
            </a:r>
          </a:p>
        </p:txBody>
      </p:sp>
      <p:sp>
        <p:nvSpPr>
          <p:cNvPr id="6" name="Content Placeholder 5"/>
          <p:cNvSpPr>
            <a:spLocks noGrp="1"/>
          </p:cNvSpPr>
          <p:nvPr>
            <p:ph sz="half" idx="4"/>
          </p:nvPr>
        </p:nvSpPr>
        <p:spPr/>
        <p:txBody>
          <a:bodyPr/>
          <a:lstStyle/>
          <a:p>
            <a:r>
              <a:t>1.深度学习在计算机视觉、自然语言处理、语音识别、推荐系统等领域有广泛应用。</a:t>
            </a:r>
          </a:p>
          <a:p>
            <a:r>
              <a:t>2.深度学习正在推动人工智能技术的快速发展，并在各行各业中发挥着重要作用。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深度学习简介</a:t>
            </a:r>
          </a:p>
        </p:txBody>
      </p:sp>
      <p:sp>
        <p:nvSpPr>
          <p:cNvPr id="3" name="Text Placeholder 2"/>
          <p:cNvSpPr>
            <a:spLocks noGrp="1"/>
          </p:cNvSpPr>
          <p:nvPr>
            <p:ph type="body" idx="1"/>
          </p:nvPr>
        </p:nvSpPr>
        <p:spPr/>
        <p:txBody>
          <a:bodyPr/>
          <a:lstStyle/>
          <a:p>
            <a:r>
              <a:t>深度学习的挑战和未来发展</a:t>
            </a:r>
          </a:p>
        </p:txBody>
      </p:sp>
      <p:sp>
        <p:nvSpPr>
          <p:cNvPr id="4" name="Content Placeholder 3"/>
          <p:cNvSpPr>
            <a:spLocks noGrp="1"/>
          </p:cNvSpPr>
          <p:nvPr>
            <p:ph sz="half" idx="2"/>
          </p:nvPr>
        </p:nvSpPr>
        <p:spPr/>
        <p:txBody>
          <a:bodyPr/>
          <a:lstStyle/>
          <a:p>
            <a:r>
              <a:t>1.深度学习面临着可解释性、数据隐私、伦理和公平性等挑战。</a:t>
            </a:r>
          </a:p>
          <a:p>
            <a:r>
              <a:t>2.未来，深度学习将与多学科交叉融合，推动人工智能技术的不断创新和发展。</a:t>
            </a:r>
          </a:p>
          <a:p/>
        </p:txBody>
      </p:sp>
      <p:sp>
        <p:nvSpPr>
          <p:cNvPr id="5" name="Text Placeholder 4"/>
          <p:cNvSpPr>
            <a:spLocks noGrp="1"/>
          </p:cNvSpPr>
          <p:nvPr>
            <p:ph type="body" idx="3"/>
          </p:nvPr>
        </p:nvSpPr>
        <p:spPr/>
        <p:txBody>
          <a:bodyPr/>
          <a:lstStyle/>
          <a:p>
            <a:r>
              <a:t>深度学习的工具和库</a:t>
            </a:r>
          </a:p>
        </p:txBody>
      </p:sp>
      <p:sp>
        <p:nvSpPr>
          <p:cNvPr id="6" name="Content Placeholder 5"/>
          <p:cNvSpPr>
            <a:spLocks noGrp="1"/>
          </p:cNvSpPr>
          <p:nvPr>
            <p:ph sz="half" idx="4"/>
          </p:nvPr>
        </p:nvSpPr>
        <p:spPr/>
        <p:txBody>
          <a:bodyPr/>
          <a:lstStyle/>
          <a:p>
            <a:r>
              <a:t>1.有许多开源的深度学习框架和库可供选择，如TensorFlow、PyTorch等。</a:t>
            </a:r>
          </a:p>
          <a:p>
            <a:r>
              <a:t>2.这些工具和库提供了丰富的功能和资源，使得深度学习的开发和应用更加便捷高效。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可解释性的重要性</a:t>
            </a:r>
          </a:p>
        </p:txBody>
      </p:sp>
      <p:sp>
        <p:nvSpPr>
          <p:cNvPr id="3" name="Subtitle 2"/>
          <p:cNvSpPr>
            <a:spLocks noGrp="1"/>
          </p:cNvSpPr>
          <p:nvPr>
            <p:ph type="subTitle" idx="1"/>
          </p:nvPr>
        </p:nvSpPr>
        <p:spPr/>
        <p:txBody>
          <a:bodyPr/>
          <a:lstStyle/>
          <a:p>
            <a:r>
              <a:t>深度学习的可解释性与透明度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可解释性的重要性</a:t>
            </a:r>
          </a:p>
        </p:txBody>
      </p:sp>
      <p:sp>
        <p:nvSpPr>
          <p:cNvPr id="3" name="Text Placeholder 2"/>
          <p:cNvSpPr>
            <a:spLocks noGrp="1"/>
          </p:cNvSpPr>
          <p:nvPr>
            <p:ph type="body" idx="1"/>
          </p:nvPr>
        </p:nvSpPr>
        <p:spPr/>
        <p:txBody>
          <a:bodyPr/>
          <a:lstStyle/>
          <a:p>
            <a:r>
              <a:t>可解释性的定义与背景</a:t>
            </a:r>
          </a:p>
        </p:txBody>
      </p:sp>
      <p:sp>
        <p:nvSpPr>
          <p:cNvPr id="4" name="Content Placeholder 3"/>
          <p:cNvSpPr>
            <a:spLocks noGrp="1"/>
          </p:cNvSpPr>
          <p:nvPr>
            <p:ph sz="half" idx="2"/>
          </p:nvPr>
        </p:nvSpPr>
        <p:spPr/>
        <p:txBody>
          <a:bodyPr/>
          <a:lstStyle/>
          <a:p>
            <a:r>
              <a:t>1.可解释性是指在人工智能系统中，能够理解和解释系统行为、决策和输出的能力。</a:t>
            </a:r>
          </a:p>
          <a:p>
            <a:r>
              <a:t>2.随着深度学习在各个领域的广泛应用，可解释性成为了评估系统性能和可靠性的重要指标。</a:t>
            </a:r>
          </a:p>
          <a:p>
            <a:r>
              <a:t>3.缺乏可解释性可能导致难以预测的风险和误判，因此增加系统的透明度是必要的。</a:t>
            </a:r>
          </a:p>
          <a:p>
            <a:r>
              <a:t>---</a:t>
            </a:r>
          </a:p>
          <a:p/>
        </p:txBody>
      </p:sp>
      <p:sp>
        <p:nvSpPr>
          <p:cNvPr id="5" name="Text Placeholder 4"/>
          <p:cNvSpPr>
            <a:spLocks noGrp="1"/>
          </p:cNvSpPr>
          <p:nvPr>
            <p:ph type="body" idx="3"/>
          </p:nvPr>
        </p:nvSpPr>
        <p:spPr/>
        <p:txBody>
          <a:bodyPr/>
          <a:lstStyle/>
          <a:p>
            <a:r>
              <a:t>提高决策的可信度</a:t>
            </a:r>
          </a:p>
        </p:txBody>
      </p:sp>
      <p:sp>
        <p:nvSpPr>
          <p:cNvPr id="6" name="Content Placeholder 5"/>
          <p:cNvSpPr>
            <a:spLocks noGrp="1"/>
          </p:cNvSpPr>
          <p:nvPr>
            <p:ph sz="half" idx="4"/>
          </p:nvPr>
        </p:nvSpPr>
        <p:spPr/>
        <p:txBody>
          <a:bodyPr/>
          <a:lstStyle/>
          <a:p>
            <a:r>
              <a:t>1.可解释性能够提高系统决策的可信度，使人们更容易接受和信任系统的输出。</a:t>
            </a:r>
          </a:p>
          <a:p>
            <a:r>
              <a:t>2.通过解释系统的决策过程，可以减少误解和疑虑，增加用户对系统的信心。</a:t>
            </a:r>
          </a:p>
          <a:p>
            <a:r>
              <a:t>3.可解释性还有助于发现系统中的偏差或错误，从而提高系统的整体性能。</a:t>
            </a:r>
          </a:p>
          <a:p>
            <a:r>
              <a:t>---</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可解释性的重要性</a:t>
            </a:r>
          </a:p>
        </p:txBody>
      </p:sp>
      <p:sp>
        <p:nvSpPr>
          <p:cNvPr id="3" name="Text Placeholder 2"/>
          <p:cNvSpPr>
            <a:spLocks noGrp="1"/>
          </p:cNvSpPr>
          <p:nvPr>
            <p:ph type="body" idx="1"/>
          </p:nvPr>
        </p:nvSpPr>
        <p:spPr/>
        <p:txBody>
          <a:bodyPr/>
          <a:lstStyle/>
          <a:p>
            <a:r>
              <a:t>增强系统的可靠性</a:t>
            </a:r>
          </a:p>
        </p:txBody>
      </p:sp>
      <p:sp>
        <p:nvSpPr>
          <p:cNvPr id="4" name="Content Placeholder 3"/>
          <p:cNvSpPr>
            <a:spLocks noGrp="1"/>
          </p:cNvSpPr>
          <p:nvPr>
            <p:ph sz="half" idx="2"/>
          </p:nvPr>
        </p:nvSpPr>
        <p:spPr/>
        <p:txBody>
          <a:bodyPr/>
          <a:lstStyle/>
          <a:p>
            <a:r>
              <a:t>1.可解释性有助于发现系统中的错误或异常行为，从而提高系统的可靠性。</a:t>
            </a:r>
          </a:p>
          <a:p>
            <a:r>
              <a:t>2.通过分析系统的决策过程，可以识别出可能导致错误的因素，并采取相应的措施加以改进。</a:t>
            </a:r>
          </a:p>
          <a:p>
            <a:r>
              <a:t>3.可解释性还有助于评估系统的鲁棒性和适应性，以应对不同场景下的挑战。</a:t>
            </a:r>
          </a:p>
          <a:p>
            <a:r>
              <a:t>---</a:t>
            </a:r>
          </a:p>
          <a:p/>
        </p:txBody>
      </p:sp>
      <p:sp>
        <p:nvSpPr>
          <p:cNvPr id="5" name="Text Placeholder 4"/>
          <p:cNvSpPr>
            <a:spLocks noGrp="1"/>
          </p:cNvSpPr>
          <p:nvPr>
            <p:ph type="body" idx="3"/>
          </p:nvPr>
        </p:nvSpPr>
        <p:spPr/>
        <p:txBody>
          <a:bodyPr/>
          <a:lstStyle/>
          <a:p>
            <a:r>
              <a:t>促进公平性和透明度</a:t>
            </a:r>
          </a:p>
        </p:txBody>
      </p:sp>
      <p:sp>
        <p:nvSpPr>
          <p:cNvPr id="6" name="Content Placeholder 5"/>
          <p:cNvSpPr>
            <a:spLocks noGrp="1"/>
          </p:cNvSpPr>
          <p:nvPr>
            <p:ph sz="half" idx="4"/>
          </p:nvPr>
        </p:nvSpPr>
        <p:spPr/>
        <p:txBody>
          <a:bodyPr/>
          <a:lstStyle/>
          <a:p>
            <a:r>
              <a:t>1.可解释性可以促进人工智能系统的公平性和透明度，确保系统不会对不同群体产生歧视或偏见。</a:t>
            </a:r>
          </a:p>
          <a:p>
            <a:r>
              <a:t>2.通过公开系统的决策过程和依据，可以增加用户对系统的信任和监督，减少不公平现象的发生。</a:t>
            </a:r>
          </a:p>
          <a:p>
            <a:r>
              <a:t>3.可解释性还有助于提高系统的可审计性，确保系统的合规性和道德规范。</a:t>
            </a:r>
          </a:p>
          <a:p>
            <a:r>
              <a:t>---</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可解释性的重要性</a:t>
            </a:r>
          </a:p>
        </p:txBody>
      </p:sp>
      <p:sp>
        <p:nvSpPr>
          <p:cNvPr id="3" name="Text Placeholder 2"/>
          <p:cNvSpPr>
            <a:spLocks noGrp="1"/>
          </p:cNvSpPr>
          <p:nvPr>
            <p:ph type="body" idx="1"/>
          </p:nvPr>
        </p:nvSpPr>
        <p:spPr/>
        <p:txBody>
          <a:bodyPr/>
          <a:lstStyle/>
          <a:p>
            <a:r>
              <a:t>推动科学研究和技术创新</a:t>
            </a:r>
          </a:p>
        </p:txBody>
      </p:sp>
      <p:sp>
        <p:nvSpPr>
          <p:cNvPr id="4" name="Content Placeholder 3"/>
          <p:cNvSpPr>
            <a:spLocks noGrp="1"/>
          </p:cNvSpPr>
          <p:nvPr>
            <p:ph sz="half" idx="2"/>
          </p:nvPr>
        </p:nvSpPr>
        <p:spPr/>
        <p:txBody>
          <a:bodyPr/>
          <a:lstStyle/>
          <a:p>
            <a:r>
              <a:t>1.可解释性对于推动深度学习领域的科学研究和技术创新具有重要意义。</a:t>
            </a:r>
          </a:p>
          <a:p>
            <a:r>
              <a:t>2.通过理解系统的决策过程和机制，可以启发新的思路和方法，促进深度学习技术的发展。</a:t>
            </a:r>
          </a:p>
          <a:p>
            <a:r>
              <a:t>3.可解释性还有助于开展跨学科的研究合作，推动人工智能与其他领域的融合和应用。</a:t>
            </a:r>
          </a:p>
          <a:p>
            <a:r>
              <a:t>---</a:t>
            </a:r>
          </a:p>
          <a:p>
            <a:r>
              <a:t>以上内容涵盖了深度学习的可解释性与透明度中介绍“可解释性的重要性”的多个方面。这些主题和可以帮助您在该领域的简报PPT中展示相关内容。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透明度与信任</a:t>
            </a:r>
          </a:p>
        </p:txBody>
      </p:sp>
      <p:sp>
        <p:nvSpPr>
          <p:cNvPr id="3" name="Subtitle 2"/>
          <p:cNvSpPr>
            <a:spLocks noGrp="1"/>
          </p:cNvSpPr>
          <p:nvPr>
            <p:ph type="subTitle" idx="1"/>
          </p:nvPr>
        </p:nvSpPr>
        <p:spPr/>
        <p:txBody>
          <a:bodyPr/>
          <a:lstStyle/>
          <a:p>
            <a:r>
              <a:t>深度学习的可解释性与透明度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透明度与信任</a:t>
            </a:r>
          </a:p>
        </p:txBody>
      </p:sp>
      <p:sp>
        <p:nvSpPr>
          <p:cNvPr id="3" name="Text Placeholder 2"/>
          <p:cNvSpPr>
            <a:spLocks noGrp="1"/>
          </p:cNvSpPr>
          <p:nvPr>
            <p:ph type="body" idx="1"/>
          </p:nvPr>
        </p:nvSpPr>
        <p:spPr/>
        <p:txBody>
          <a:bodyPr/>
          <a:lstStyle/>
          <a:p>
            <a:r>
              <a:t>透明度与信任的关系</a:t>
            </a:r>
          </a:p>
        </p:txBody>
      </p:sp>
      <p:sp>
        <p:nvSpPr>
          <p:cNvPr id="4" name="Content Placeholder 3"/>
          <p:cNvSpPr>
            <a:spLocks noGrp="1"/>
          </p:cNvSpPr>
          <p:nvPr>
            <p:ph sz="half" idx="2"/>
          </p:nvPr>
        </p:nvSpPr>
        <p:spPr/>
        <p:txBody>
          <a:bodyPr/>
          <a:lstStyle/>
          <a:p>
            <a:r>
              <a:t>1.透明度可以增强信任：通过展示深度学习模型的内部工作原理和决策过程，可以增加用户对模型的信任。</a:t>
            </a:r>
          </a:p>
          <a:p>
            <a:r>
              <a:t>2.不透明度可能导致疑虑：如果模型的工作原理和决策过程不透明，用户可能会对模型的输出结果产生疑虑，从而影响信任。</a:t>
            </a:r>
          </a:p>
          <a:p>
            <a:r>
              <a:t>3.透明度需要平衡隐私和安全：在提高透明度的同时，需要保护用户的隐私和数据安全，避免透明度带来的风险。</a:t>
            </a:r>
          </a:p>
          <a:p/>
        </p:txBody>
      </p:sp>
      <p:sp>
        <p:nvSpPr>
          <p:cNvPr id="5" name="Text Placeholder 4"/>
          <p:cNvSpPr>
            <a:spLocks noGrp="1"/>
          </p:cNvSpPr>
          <p:nvPr>
            <p:ph type="body" idx="3"/>
          </p:nvPr>
        </p:nvSpPr>
        <p:spPr/>
        <p:txBody>
          <a:bodyPr/>
          <a:lstStyle/>
          <a:p>
            <a:r>
              <a:t>提高透明度的技术方法</a:t>
            </a:r>
          </a:p>
        </p:txBody>
      </p:sp>
      <p:sp>
        <p:nvSpPr>
          <p:cNvPr id="6" name="Content Placeholder 5"/>
          <p:cNvSpPr>
            <a:spLocks noGrp="1"/>
          </p:cNvSpPr>
          <p:nvPr>
            <p:ph sz="half" idx="4"/>
          </p:nvPr>
        </p:nvSpPr>
        <p:spPr/>
        <p:txBody>
          <a:bodyPr/>
          <a:lstStyle/>
          <a:p>
            <a:r>
              <a:t>1.可解释性技术：通过可视化、解释性模型等技术，帮助用户理解模型的工作原理和决策过程。</a:t>
            </a:r>
          </a:p>
          <a:p>
            <a:r>
              <a:t>2.模型审计：对模型进行审计和测试，以确保模型的公正性和准确性，提高用户的信任度。</a:t>
            </a:r>
          </a:p>
          <a:p>
            <a:r>
              <a:t>3.数据透明：公开数据集和处理过程，以增加用户对模型训练数据的信任。</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透明度与信任</a:t>
            </a:r>
          </a:p>
        </p:txBody>
      </p:sp>
      <p:sp>
        <p:nvSpPr>
          <p:cNvPr id="3" name="Text Placeholder 2"/>
          <p:cNvSpPr>
            <a:spLocks noGrp="1"/>
          </p:cNvSpPr>
          <p:nvPr>
            <p:ph type="body" idx="1"/>
          </p:nvPr>
        </p:nvSpPr>
        <p:spPr/>
        <p:txBody>
          <a:bodyPr/>
          <a:lstStyle/>
          <a:p>
            <a:r>
              <a:t>透明度与信任的实践案例</a:t>
            </a:r>
          </a:p>
        </p:txBody>
      </p:sp>
      <p:sp>
        <p:nvSpPr>
          <p:cNvPr id="4" name="Content Placeholder 3"/>
          <p:cNvSpPr>
            <a:spLocks noGrp="1"/>
          </p:cNvSpPr>
          <p:nvPr>
            <p:ph sz="half" idx="2"/>
          </p:nvPr>
        </p:nvSpPr>
        <p:spPr/>
        <p:txBody>
          <a:bodyPr/>
          <a:lstStyle/>
          <a:p>
            <a:r>
              <a:t>1.金融领域：深度学习模型在金融领域的应用需要高度透明，以确保投资决策的公正性和准确性，建立用户信任。</a:t>
            </a:r>
          </a:p>
          <a:p>
            <a:r>
              <a:t>2.医疗领域：深度学习模型在医疗领域的应用需要透明，以确保诊断结果的准确性和可靠性，提高患者对医疗系统的信任度。</a:t>
            </a:r>
          </a:p>
          <a:p>
            <a:r>
              <a:t>3.自动驾驶：深度学习模型在自动驾驶领域的应用需要透明，以增加乘客和行人对自动驾驶系统的信任，推动自动驾驶技术的普及。</a:t>
            </a:r>
          </a:p>
          <a:p>
            <a:r>
              <a:t>---</a:t>
            </a:r>
          </a:p>
          <a:p>
            <a:r>
              <a:t>以上内容仅供参考，具体内容需要根据实际情况进行调整和修改。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深度学习中的可解释性方法</a:t>
            </a:r>
          </a:p>
        </p:txBody>
      </p:sp>
      <p:sp>
        <p:nvSpPr>
          <p:cNvPr id="3" name="Subtitle 2"/>
          <p:cNvSpPr>
            <a:spLocks noGrp="1"/>
          </p:cNvSpPr>
          <p:nvPr>
            <p:ph type="subTitle" idx="1"/>
          </p:nvPr>
        </p:nvSpPr>
        <p:spPr/>
        <p:txBody>
          <a:bodyPr/>
          <a:lstStyle/>
          <a:p>
            <a:r>
              <a:t>深度学习的可解释性与透明度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深度学习中的可解释性方法</a:t>
            </a:r>
          </a:p>
        </p:txBody>
      </p:sp>
      <p:sp>
        <p:nvSpPr>
          <p:cNvPr id="3" name="Content Placeholder 2"/>
          <p:cNvSpPr>
            <a:spLocks noGrp="1"/>
          </p:cNvSpPr>
          <p:nvPr>
            <p:ph sz="half" idx="2"/>
          </p:nvPr>
        </p:nvSpPr>
        <p:spPr/>
        <p:txBody>
          <a:bodyPr/>
          <a:lstStyle/>
          <a:p>
            <a:r>
              <a:t>1.通过可视化技术，能够将深度学习模型的内部运行机制呈现出来，有助于理解模型的工作原理。</a:t>
            </a:r>
          </a:p>
          <a:p>
            <a:r>
              <a:t>2.可视化方法包括激活映射、梯度映射等，能够展示模型对于输入数据的敏感程度，从而解释模型的决策依据。</a:t>
            </a:r>
          </a:p>
          <a:p>
            <a:r>
              <a:t>3.可视化技术不仅可以用于模型调试和改进，也有助于增强深度学习模型的透明度和信任度。</a:t>
            </a:r>
          </a:p>
          <a:p>
            <a:r>
              <a:t>---</a:t>
            </a:r>
          </a:p>
          <a:p/>
        </p:txBody>
      </p:sp>
      <p:sp>
        <p:nvSpPr>
          <p:cNvPr id="4" name="Text Placeholder 3"/>
          <p:cNvSpPr>
            <a:spLocks noGrp="1"/>
          </p:cNvSpPr>
          <p:nvPr>
            <p:ph type="body" idx="3"/>
          </p:nvPr>
        </p:nvSpPr>
        <p:spPr/>
        <p:txBody>
          <a:bodyPr/>
          <a:lstStyle/>
          <a:p>
            <a:r>
              <a:t>基于规则的解释方法</a:t>
            </a:r>
          </a:p>
        </p:txBody>
      </p:sp>
      <p:sp>
        <p:nvSpPr>
          <p:cNvPr id="5" name="Content Placeholder 4"/>
          <p:cNvSpPr>
            <a:spLocks noGrp="1"/>
          </p:cNvSpPr>
          <p:nvPr>
            <p:ph sz="half" idx="4"/>
          </p:nvPr>
        </p:nvSpPr>
        <p:spPr/>
        <p:txBody>
          <a:bodyPr/>
          <a:lstStyle/>
          <a:p>
            <a:r>
              <a:t>1.基于规则的解释方法通过将模型的预测结果转化为一系列易于理解的规则，来提高模型的透明度。</a:t>
            </a:r>
          </a:p>
          <a:p>
            <a:r>
              <a:t>2.这些规则可以是决策树、逻辑公式等形式，能够帮助用户理解模型在特定场景下的决策过程。</a:t>
            </a:r>
          </a:p>
          <a:p>
            <a:r>
              <a:t>3.基于规则的解释方法需要保证规则的准确性和简洁性，以便于用户理解和接受。</a:t>
            </a:r>
          </a:p>
          <a:p>
            <a:r>
              <a:t>---</a:t>
            </a:r>
          </a:p>
          <a:p/>
        </p:txBody>
      </p:sp>
      <p:sp>
        <p:nvSpPr>
          <p:cNvPr id="6" name="Text Placeholder 5"/>
          <p:cNvSpPr>
            <a:spLocks noGrp="1"/>
          </p:cNvSpPr>
          <p:nvPr>
            <p:ph type="body" idx="1"/>
          </p:nvPr>
        </p:nvSpPr>
        <p:spPr/>
        <p:txBody>
          <a:bodyPr/>
          <a:lstStyle/>
          <a:p>
            <a:r>
              <a:t>深度学习模型的可视化解释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https://d.book118.com/195033031320011034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深度学习简介</vt:lpstr>
      <vt:lpstr> 深度学习简介</vt:lpstr>
      <vt:lpstr> 深度学习简介</vt:lpstr>
      <vt:lpstr> 深度学习简介</vt:lpstr>
      <vt:lpstr> 可解释性的重要性</vt:lpstr>
      <vt:lpstr> 可解释性的重要性</vt:lpstr>
      <vt:lpstr> 可解释性的重要性</vt:lpstr>
      <vt:lpstr> 可解释性的重要性</vt:lpstr>
      <vt:lpstr> 透明度与信任</vt:lpstr>
      <vt:lpstr> 透明度与信任</vt:lpstr>
      <vt:lpstr> 透明度与信任</vt:lpstr>
      <vt:lpstr> 深度学习中的可解释性方法</vt:lpstr>
      <vt:lpstr> 深度学习中的可解释性方法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2024-08-30T15:23:06.291</cp:lastPrinted>
  <dcterms:created xsi:type="dcterms:W3CDTF">2024-08-30T07:23:06Z</dcterms:created>
  <dcterms:modified xsi:type="dcterms:W3CDTF">2024-08-30T07:23:08Z</dcterms:modified>
</cp:coreProperties>
</file>