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81609-2C17-4F16-AB61-B04CECC3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8D46-9D7A-47B1-9B31-064EE82C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D9175-77D4-4FBC-ACF1-A62D6DD4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A85F7-2833-4EF8-ADFE-AF6B9FC1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A591E-E377-461F-97D1-ED02E1AAE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95CFF-4BC0-46EB-A076-1DE3136C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042B1-6A1D-406B-A0BD-68F35FBED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A402-60E5-4574-93B5-A54B4CB6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D7315-C2E3-4C64-B060-928608E9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E08FB-1304-481A-9403-042453B2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98F2-B549-4E6D-B793-B56E0A8A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4030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2023年客服专员的年度总结报告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在2023年，我作为客服专员，共回复了超过10,000条客户咨询，包括产品使用问题、售后服务、退换货流程等。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我始终保持在线状态，确保在客户提出问题后尽快给予回应，平均响应时间不超过30秒。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专业解答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我不断提升自己的产品知识和服务技巧，确保为客户提供准确、专业的解答。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我负责处理客户提出的售后服务申请，包括产品维修、退换货等。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我努力提高自己的工作效率，确保售后服务申请在24小时内得到处理。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为了更好地了解客户对售后服务的满意度，我定期进行客户满意度调查，并根据反馈进行改进。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在2023年，我共进行了5次客户满意度调查，覆盖了所有客户群体。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我认真分析调查数据，找出服务中的不足之处，并提出改进措施。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根据调查结果，我积极与相关部门沟通，推动服务质量的持续改进，提高客户满意度。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通过优化客户服务流程，加强员工培训，提高客户满意度。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及时处理客户反馈，积极解决客户问题，提高客户忠诚度。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定期对客户进行回访，了解客户需求和意见，持续改进服务。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优化售后服务流程，提高问题处理效率。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提高售后服务响应速度，及时解决客户问题。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定期对售后服务进行评估和优化，提高服务质量和效率。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028" r="402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50" r="13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售后服务效率提高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引入智能客服系统，提高客户咨询响应速度。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智能客服系统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建立快速响应机制，确保客户问题得到及时解决。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加强员工培训，提高客户服务水平，提升客户咨询响应速度。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客户咨询响应速度加快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https://d.book118.com/195034030200011121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2024-09-24T13:55:01.694</cp:lastPrinted>
  <dcterms:created xsi:type="dcterms:W3CDTF">2024-09-24T05:55:01Z</dcterms:created>
  <dcterms:modified xsi:type="dcterms:W3CDTF">2024-09-24T05:55:03Z</dcterms:modified>
</cp:coreProperties>
</file>