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7C80D-F7BA-4F4C-965A-7259402A0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4148C-DEC4-490F-910B-E0CFE0F1C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636AD-ED56-4363-A236-124DFC4A1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C8703-04AD-40FE-ADEC-B06D3E02B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E5D094-8811-42E3-8ECA-544089053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135CE-5518-49E2-AE8D-6471C80F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EFF938-C93C-469F-948E-B4BBD85D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2FE1C-1D41-4ECE-8A8F-B8519C75E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5E84C3-446E-4FD0-81F6-2365EBE25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9B634-1743-4EC7-B45E-49FA56112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A801F-112E-4EFD-AACD-EA33D6B5A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3422302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医疗设备行业的法律法规培训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医疗设备监管法律法规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医疗设备安全与卫生法律法规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合同、知识产权与税收法律法规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企业合规经营与风险防范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员工职业道德教育与法律意识提升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67" r="17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医疗设备市场规模不断扩大，技术创新和产业升级加速。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医疗设备行业向智能化、数字化、网络化方向发展。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医疗设备行业监管政策不断完善，行业规范度提高。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用于疾病的诊断，如超声、X射线等影像设备。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用于疾病的治疗，如手术机器人、激光治疗仪等。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用于医疗过程的辅助，如呼吸机、输液泵等。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包括《医疗器械监督管理条例》、《医疗器械注册管理办法》等。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761" r="29761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各地根据实际情况制定的医疗器械管理相关法规。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地方层面法律法规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包括欧盟CE认证、美国FDA认证等国际医疗器械法规标准。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国际层面法律法规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法律法规体系框架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https://d.book118.com/195034223024011123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2024-09-26T20:51:08.579</cp:lastPrinted>
  <dcterms:created xsi:type="dcterms:W3CDTF">2024-09-26T12:51:08Z</dcterms:created>
  <dcterms:modified xsi:type="dcterms:W3CDTF">2024-09-26T12:51:10Z</dcterms:modified>
</cp:coreProperties>
</file>