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A3DC9-EA58-44C7-BF60-69169DCA0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984EF-3E02-4F94-B316-D6ECA43A0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16ACF-ACED-4590-8147-D6EEA1415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D15A9-57ED-4957-9F52-A58267D79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8C7B5A-1E31-44C0-A66A-2E3932E53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2D54CE-C1D5-40C2-A624-2CB83D8E6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61A6A4-2E24-49C3-8B18-10AB541BF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A1DFB-CC24-4852-9191-39E5E148B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96652-E24F-42FA-87FD-A7022AFDE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BEEE5-9EDE-4AA0-8D73-D32BD9AA2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D8F32-09E2-406D-9AE8-20CE30C3C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4030231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应用文写作-消息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消息写作概述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消息写作技巧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消息写作实例分析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消息写作常见问题与对策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消息写作实践与提高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消息写作概述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70" r="306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消息是对新近发生、发现或具有新闻价值的事实的报道。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时效性强、真实客观、简明扼要、内容广泛。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消息的定义与特点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事件消息、人物消息、工作消息、会议消息等。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文字消息、图片消息、音视频消息等。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消息的分类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按体裁划分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按内容划分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78" r="197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84" r="1898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消息的结构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简明扼要，概括新闻事实，吸引读者眼球。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简要介绍新闻背景和内容，引导读者阅读。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详细阐述新闻事实，提供具体细节和背景信息。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总结全文，强调重点，提出建议或展望。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消息写作技巧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标题应简洁明了，突出消息的主要内容，避免冗长和复杂的表达。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标题要简明扼要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标题要有吸引力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标题要突出重点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标题应具有吸引力，能够引起读者的兴趣，使读者愿意继续阅读消息。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标题应突出消息的重点，使读者能够快速理解消息的核心内容。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标题的写作技巧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开头应具有吸引力，能够引起读者的兴趣，使读者愿意继续阅读消息。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开头要引人入胜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开头应交代消息的背景信息，帮助读者理解消息的上下文和情境。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开头要交代背景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开头应简洁明了，避免冗长和复杂的表达。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开头要简明扼要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开头的写作技巧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正文应条理清晰，按照一定的逻辑顺序组织内容，使读者能够轻松理解消息的要点。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正文要条理清晰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正文应包含消息的所有重要信息，确保读者能够全面了解事件的发展过程和结果。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正文要内容完整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正文应使用准确的语言表达，避免使用模糊或含糊不清的表达方式。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正文要语言准确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正文的写作技巧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结尾的写作技巧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结尾要有总结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结尾应对消息进行总结，概括主要内容，加深读者对消息的理解。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结尾要有引导语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结尾应具有引导语，引导读者对消息进行思考或行动。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结尾要简明扼要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结尾应简洁明了，避免冗长和复杂的表达。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消息写作实例分析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https://d.book118.com/195040302314011104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2024-09-14T18:49:05.037</cp:lastPrinted>
  <dcterms:created xsi:type="dcterms:W3CDTF">2024-09-14T10:49:05Z</dcterms:created>
  <dcterms:modified xsi:type="dcterms:W3CDTF">2024-09-14T10:49:07Z</dcterms:modified>
</cp:coreProperties>
</file>