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C636B-7023-4A84-818E-ABB97ADAD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0DEE6-98CE-436B-B495-36EC282CC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AC642-3E08-4492-B22B-8E9FC65EF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E1B7DD-A9DF-4CDC-863F-83067DCEA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89A4F5-0A83-45E7-A463-EDBD085CD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F7A4FF-73FA-4E76-BF9A-F09C4264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F93048-0F46-412C-BA7A-A9CAAA577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A3810-2FCA-423A-B154-8BF78BAF0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EC3E82-0CC6-4C95-9630-5027687A1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A7B4D-D9BE-47C0-A52D-534D1518C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69BEA-0FC5-413F-B85C-C6A29AC7E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41340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护理留置针的小创新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留置针的常见问题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护理留置针的小创新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创新设计的实践与效果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45" r="2964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03" r="287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由于其方便、安全、减少穿刺次数等优点，留置针已成为临床护理中的重要工具。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留置针在医疗护理中广泛应用，特别是在需要长时间输液或频繁采血的病人中。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留置针的使用减少了穿刺次数，从而减少了患者的痛苦和不适感。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留置针的使用简化了护理流程，提高了护士的工作效率，使护士能够更好地为患者服务。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留置针的常见问题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留置针滑脱是常见的护理问题，会导致血液外渗和皮肤刺激。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滑脱的原因包括固定不牢固、患者活动过度或衣物摩擦等。为了避免留置针滑脱，应选择适当的固定方法，如使用透明敷料和弹力绷带等。同时，应告知患者及其家属留置针的注意事项，避免过度活动和摩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留置针滑脱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留置针堵塞会导致输液不畅，影响治疗的效果。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堵塞的原因包括血液反流、药物沉淀和管路扭曲等。为了预防留置针堵塞，应定期检查留置针是否通畅，及时处理血液反流和管路扭曲等问题。同时，应根据药物的性质和浓度合理安排输液顺序和速度，避免药物沉淀导致堵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留置针堵塞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留置针引起的静脉炎是由于药物刺激或细菌感染引起的血管炎症。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炎的症状包括局部红肿、疼痛、静脉硬化等。为了预防留置针引起的静脉炎，应选择粗直、弹性好的血管进行穿刺，避免在同一部位反复穿刺。同时，应定期更换留置针和敷料，保持局部清洁干燥，避免细菌感染。若出现静脉炎症状，应及时处理，如局部热敷或使用抗炎药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留置针引起的静脉炎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护理留置针的小创新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https://d.book118.com/195041340322011100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2024-09-08T21:58:02.489</cp:lastPrinted>
  <dcterms:created xsi:type="dcterms:W3CDTF">2024-09-08T13:58:02Z</dcterms:created>
  <dcterms:modified xsi:type="dcterms:W3CDTF">2024-09-08T13:58:04Z</dcterms:modified>
</cp:coreProperties>
</file>