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9040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7" r:id="rId20"/>
    <p:sldId id="310" r:id="rId21"/>
    <p:sldId id="313" r:id="rId22"/>
    <p:sldId id="316" r:id="rId23"/>
    <p:sldId id="318" r:id="rId24"/>
  </p:sldIdLst>
  <p:sldSz cx="12192000" cy="6858000"/>
  <p:notesSz cx="6858000" cy="9144000"/>
  <p:custDataLst>
    <p:tags r:id="rId2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slide" Target="slides/slide18.xml" /><Relationship Id="rId22" Type="http://schemas.openxmlformats.org/officeDocument/2006/relationships/slide" Target="slides/slide19.xml" /><Relationship Id="rId23" Type="http://schemas.openxmlformats.org/officeDocument/2006/relationships/slide" Target="slides/slide20.xml" /><Relationship Id="rId24" Type="http://schemas.openxmlformats.org/officeDocument/2006/relationships/slide" Target="slides/slide21.xml" /><Relationship Id="rId25" Type="http://schemas.openxmlformats.org/officeDocument/2006/relationships/tags" Target="tags/tag283.xml" /><Relationship Id="rId26" Type="http://schemas.openxmlformats.org/officeDocument/2006/relationships/presProps" Target="presProps.xml" /><Relationship Id="rId27" Type="http://schemas.openxmlformats.org/officeDocument/2006/relationships/viewProps" Target="viewProps.xml" /><Relationship Id="rId28" Type="http://schemas.openxmlformats.org/officeDocument/2006/relationships/theme" Target="theme/theme1.xml" /><Relationship Id="rId29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4" name=""/>
        <p:cNvGrpSpPr/>
        <p:nvPr/>
      </p:nvGrpSpPr>
      <p:grpSpPr>
        <a:xfrm>
          <a:off x="0" y="0"/>
          <a:ext cx="0" cy="0"/>
        </a:xfrm>
      </p:grpSpPr>
      <p:sp>
        <p:nvSpPr>
          <p:cNvPr id="1048680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82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6837353-30EB-4A48-80EB-173D804AEFB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7.xml" /><Relationship Id="rId11" Type="http://schemas.openxmlformats.org/officeDocument/2006/relationships/tags" Target="../tags/tag8.xml" /><Relationship Id="rId12" Type="http://schemas.openxmlformats.org/officeDocument/2006/relationships/tags" Target="../tags/tag9.xml" /><Relationship Id="rId13" Type="http://schemas.openxmlformats.org/officeDocument/2006/relationships/tags" Target="../tags/tag10.xml" /><Relationship Id="rId14" Type="http://schemas.openxmlformats.org/officeDocument/2006/relationships/tags" Target="../tags/tag11.xml" /><Relationship Id="rId15" Type="http://schemas.openxmlformats.org/officeDocument/2006/relationships/slideMaster" Target="../slideMasters/slideMaster2.xml" /><Relationship Id="rId2" Type="http://schemas.openxmlformats.org/officeDocument/2006/relationships/image" Target="../media/image1.png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image" Target="../media/image2.png" /><Relationship Id="rId6" Type="http://schemas.openxmlformats.org/officeDocument/2006/relationships/tags" Target="../tags/tag4.xml" /><Relationship Id="rId7" Type="http://schemas.openxmlformats.org/officeDocument/2006/relationships/image" Target="../media/image3.png" /><Relationship Id="rId8" Type="http://schemas.openxmlformats.org/officeDocument/2006/relationships/tags" Target="../tags/tag5.xml" /><Relationship Id="rId9" Type="http://schemas.openxmlformats.org/officeDocument/2006/relationships/tags" Target="../tags/tag6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2.xml" /><Relationship Id="rId10" Type="http://schemas.openxmlformats.org/officeDocument/2006/relationships/tags" Target="../tags/tag18.xml" /><Relationship Id="rId11" Type="http://schemas.openxmlformats.org/officeDocument/2006/relationships/tags" Target="../tags/tag19.xml" /><Relationship Id="rId12" Type="http://schemas.openxmlformats.org/officeDocument/2006/relationships/tags" Target="../tags/tag20.xml" /><Relationship Id="rId13" Type="http://schemas.openxmlformats.org/officeDocument/2006/relationships/slideMaster" Target="../slideMasters/slideMaster2.xml" /><Relationship Id="rId2" Type="http://schemas.openxmlformats.org/officeDocument/2006/relationships/image" Target="../media/image1.png" /><Relationship Id="rId3" Type="http://schemas.openxmlformats.org/officeDocument/2006/relationships/tags" Target="../tags/tag13.xml" /><Relationship Id="rId4" Type="http://schemas.openxmlformats.org/officeDocument/2006/relationships/tags" Target="../tags/tag14.xml" /><Relationship Id="rId5" Type="http://schemas.openxmlformats.org/officeDocument/2006/relationships/image" Target="../media/image4.png" /><Relationship Id="rId6" Type="http://schemas.openxmlformats.org/officeDocument/2006/relationships/tags" Target="../tags/tag15.xml" /><Relationship Id="rId7" Type="http://schemas.openxmlformats.org/officeDocument/2006/relationships/tags" Target="../tags/tag16.xml" /><Relationship Id="rId8" Type="http://schemas.openxmlformats.org/officeDocument/2006/relationships/image" Target="../media/image5.png" /><Relationship Id="rId9" Type="http://schemas.openxmlformats.org/officeDocument/2006/relationships/tags" Target="../tags/tag17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1.xml" /><Relationship Id="rId10" Type="http://schemas.openxmlformats.org/officeDocument/2006/relationships/image" Target="../media/image6.png" /><Relationship Id="rId11" Type="http://schemas.openxmlformats.org/officeDocument/2006/relationships/tags" Target="../tags/tag29.xml" /><Relationship Id="rId12" Type="http://schemas.openxmlformats.org/officeDocument/2006/relationships/image" Target="../media/image7.png" /><Relationship Id="rId13" Type="http://schemas.openxmlformats.org/officeDocument/2006/relationships/tags" Target="../tags/tag30.xml" /><Relationship Id="rId14" Type="http://schemas.openxmlformats.org/officeDocument/2006/relationships/tags" Target="../tags/tag31.xml" /><Relationship Id="rId15" Type="http://schemas.openxmlformats.org/officeDocument/2006/relationships/tags" Target="../tags/tag32.xml" /><Relationship Id="rId16" Type="http://schemas.openxmlformats.org/officeDocument/2006/relationships/tags" Target="../tags/tag33.xml" /><Relationship Id="rId17" Type="http://schemas.openxmlformats.org/officeDocument/2006/relationships/tags" Target="../tags/tag34.xml" /><Relationship Id="rId18" Type="http://schemas.openxmlformats.org/officeDocument/2006/relationships/tags" Target="../tags/tag35.xml" /><Relationship Id="rId19" Type="http://schemas.openxmlformats.org/officeDocument/2006/relationships/slideMaster" Target="../slideMasters/slideMaster2.xml" /><Relationship Id="rId2" Type="http://schemas.openxmlformats.org/officeDocument/2006/relationships/tags" Target="../tags/tag22.xml" /><Relationship Id="rId3" Type="http://schemas.openxmlformats.org/officeDocument/2006/relationships/image" Target="../media/image1.png" /><Relationship Id="rId4" Type="http://schemas.openxmlformats.org/officeDocument/2006/relationships/tags" Target="../tags/tag23.xml" /><Relationship Id="rId5" Type="http://schemas.openxmlformats.org/officeDocument/2006/relationships/tags" Target="../tags/tag24.xml" /><Relationship Id="rId6" Type="http://schemas.openxmlformats.org/officeDocument/2006/relationships/tags" Target="../tags/tag25.xml" /><Relationship Id="rId7" Type="http://schemas.openxmlformats.org/officeDocument/2006/relationships/tags" Target="../tags/tag26.xml" /><Relationship Id="rId8" Type="http://schemas.openxmlformats.org/officeDocument/2006/relationships/tags" Target="../tags/tag27.xml" /><Relationship Id="rId9" Type="http://schemas.openxmlformats.org/officeDocument/2006/relationships/tags" Target="../tags/tag28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6.xml" /><Relationship Id="rId10" Type="http://schemas.openxmlformats.org/officeDocument/2006/relationships/tags" Target="../tags/tag42.xml" /><Relationship Id="rId11" Type="http://schemas.openxmlformats.org/officeDocument/2006/relationships/tags" Target="../tags/tag43.xml" /><Relationship Id="rId12" Type="http://schemas.openxmlformats.org/officeDocument/2006/relationships/tags" Target="../tags/tag44.xml" /><Relationship Id="rId13" Type="http://schemas.openxmlformats.org/officeDocument/2006/relationships/tags" Target="../tags/tag45.xml" /><Relationship Id="rId14" Type="http://schemas.openxmlformats.org/officeDocument/2006/relationships/tags" Target="../tags/tag46.xml" /><Relationship Id="rId15" Type="http://schemas.openxmlformats.org/officeDocument/2006/relationships/slideMaster" Target="../slideMasters/slideMaster2.xml" /><Relationship Id="rId2" Type="http://schemas.openxmlformats.org/officeDocument/2006/relationships/image" Target="../media/image7.png" /><Relationship Id="rId3" Type="http://schemas.openxmlformats.org/officeDocument/2006/relationships/tags" Target="../tags/tag37.xml" /><Relationship Id="rId4" Type="http://schemas.openxmlformats.org/officeDocument/2006/relationships/image" Target="../media/image8.png" /><Relationship Id="rId5" Type="http://schemas.openxmlformats.org/officeDocument/2006/relationships/tags" Target="../tags/tag38.xml" /><Relationship Id="rId6" Type="http://schemas.openxmlformats.org/officeDocument/2006/relationships/tags" Target="../tags/tag39.xml" /><Relationship Id="rId7" Type="http://schemas.openxmlformats.org/officeDocument/2006/relationships/image" Target="../media/image9.png" /><Relationship Id="rId8" Type="http://schemas.openxmlformats.org/officeDocument/2006/relationships/tags" Target="../tags/tag40.xml" /><Relationship Id="rId9" Type="http://schemas.openxmlformats.org/officeDocument/2006/relationships/tags" Target="../tags/tag41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7.xml" /><Relationship Id="rId10" Type="http://schemas.openxmlformats.org/officeDocument/2006/relationships/tags" Target="../tags/tag55.xml" /><Relationship Id="rId11" Type="http://schemas.openxmlformats.org/officeDocument/2006/relationships/slideMaster" Target="../slideMasters/slideMaster2.xml" /><Relationship Id="rId2" Type="http://schemas.openxmlformats.org/officeDocument/2006/relationships/image" Target="../media/image9.png" /><Relationship Id="rId3" Type="http://schemas.openxmlformats.org/officeDocument/2006/relationships/tags" Target="../tags/tag48.xml" /><Relationship Id="rId4" Type="http://schemas.openxmlformats.org/officeDocument/2006/relationships/tags" Target="../tags/tag49.xml" /><Relationship Id="rId5" Type="http://schemas.openxmlformats.org/officeDocument/2006/relationships/tags" Target="../tags/tag50.xml" /><Relationship Id="rId6" Type="http://schemas.openxmlformats.org/officeDocument/2006/relationships/tags" Target="../tags/tag51.xml" /><Relationship Id="rId7" Type="http://schemas.openxmlformats.org/officeDocument/2006/relationships/tags" Target="../tags/tag52.xml" /><Relationship Id="rId8" Type="http://schemas.openxmlformats.org/officeDocument/2006/relationships/tags" Target="../tags/tag53.xml" /><Relationship Id="rId9" Type="http://schemas.openxmlformats.org/officeDocument/2006/relationships/tags" Target="../tags/tag54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6.xml" /><Relationship Id="rId10" Type="http://schemas.openxmlformats.org/officeDocument/2006/relationships/tags" Target="../tags/tag64.xml" /><Relationship Id="rId11" Type="http://schemas.openxmlformats.org/officeDocument/2006/relationships/tags" Target="../tags/tag65.xml" /><Relationship Id="rId12" Type="http://schemas.openxmlformats.org/officeDocument/2006/relationships/tags" Target="../tags/tag66.xml" /><Relationship Id="rId13" Type="http://schemas.openxmlformats.org/officeDocument/2006/relationships/slideMaster" Target="../slideMasters/slideMaster2.xml" /><Relationship Id="rId2" Type="http://schemas.openxmlformats.org/officeDocument/2006/relationships/image" Target="../media/image9.png" /><Relationship Id="rId3" Type="http://schemas.openxmlformats.org/officeDocument/2006/relationships/tags" Target="../tags/tag57.xml" /><Relationship Id="rId4" Type="http://schemas.openxmlformats.org/officeDocument/2006/relationships/tags" Target="../tags/tag58.xml" /><Relationship Id="rId5" Type="http://schemas.openxmlformats.org/officeDocument/2006/relationships/tags" Target="../tags/tag59.xml" /><Relationship Id="rId6" Type="http://schemas.openxmlformats.org/officeDocument/2006/relationships/tags" Target="../tags/tag60.xml" /><Relationship Id="rId7" Type="http://schemas.openxmlformats.org/officeDocument/2006/relationships/tags" Target="../tags/tag61.xml" /><Relationship Id="rId8" Type="http://schemas.openxmlformats.org/officeDocument/2006/relationships/tags" Target="../tags/tag62.xml" /><Relationship Id="rId9" Type="http://schemas.openxmlformats.org/officeDocument/2006/relationships/tags" Target="../tags/tag63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7.xml" /><Relationship Id="rId2" Type="http://schemas.openxmlformats.org/officeDocument/2006/relationships/image" Target="../media/image9.png" /><Relationship Id="rId3" Type="http://schemas.openxmlformats.org/officeDocument/2006/relationships/tags" Target="../tags/tag68.xml" /><Relationship Id="rId4" Type="http://schemas.openxmlformats.org/officeDocument/2006/relationships/tags" Target="../tags/tag69.xml" /><Relationship Id="rId5" Type="http://schemas.openxmlformats.org/officeDocument/2006/relationships/tags" Target="../tags/tag70.xml" /><Relationship Id="rId6" Type="http://schemas.openxmlformats.org/officeDocument/2006/relationships/tags" Target="../tags/tag71.xml" /><Relationship Id="rId7" Type="http://schemas.openxmlformats.org/officeDocument/2006/relationships/tags" Target="../tags/tag72.xml" /><Relationship Id="rId8" Type="http://schemas.openxmlformats.org/officeDocument/2006/relationships/tags" Target="../tags/tag73.xml" /><Relationship Id="rId9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9.png" /><Relationship Id="rId2" Type="http://schemas.openxmlformats.org/officeDocument/2006/relationships/tags" Target="../tags/tag74.xml" /><Relationship Id="rId3" Type="http://schemas.openxmlformats.org/officeDocument/2006/relationships/tags" Target="../tags/tag75.xml" /><Relationship Id="rId4" Type="http://schemas.openxmlformats.org/officeDocument/2006/relationships/tags" Target="../tags/tag76.xml" /><Relationship Id="rId5" Type="http://schemas.openxmlformats.org/officeDocument/2006/relationships/tags" Target="../tags/tag77.xml" /><Relationship Id="rId6" Type="http://schemas.openxmlformats.org/officeDocument/2006/relationships/tags" Target="../tags/tag78.xml" /><Relationship Id="rId7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9.xml" /><Relationship Id="rId2" Type="http://schemas.openxmlformats.org/officeDocument/2006/relationships/image" Target="../media/image9.png" /><Relationship Id="rId3" Type="http://schemas.openxmlformats.org/officeDocument/2006/relationships/tags" Target="../tags/tag80.xml" /><Relationship Id="rId4" Type="http://schemas.openxmlformats.org/officeDocument/2006/relationships/tags" Target="../tags/tag81.xml" /><Relationship Id="rId5" Type="http://schemas.openxmlformats.org/officeDocument/2006/relationships/tags" Target="../tags/tag82.xml" /><Relationship Id="rId6" Type="http://schemas.openxmlformats.org/officeDocument/2006/relationships/tags" Target="../tags/tag83.xml" /><Relationship Id="rId7" Type="http://schemas.openxmlformats.org/officeDocument/2006/relationships/tags" Target="../tags/tag84.xml" /><Relationship Id="rId8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5.xml" /><Relationship Id="rId10" Type="http://schemas.openxmlformats.org/officeDocument/2006/relationships/slideMaster" Target="../slideMasters/slideMaster2.xml" /><Relationship Id="rId2" Type="http://schemas.openxmlformats.org/officeDocument/2006/relationships/image" Target="../media/image9.png" /><Relationship Id="rId3" Type="http://schemas.openxmlformats.org/officeDocument/2006/relationships/tags" Target="../tags/tag86.xml" /><Relationship Id="rId4" Type="http://schemas.openxmlformats.org/officeDocument/2006/relationships/tags" Target="../tags/tag87.xml" /><Relationship Id="rId5" Type="http://schemas.openxmlformats.org/officeDocument/2006/relationships/tags" Target="../tags/tag88.xml" /><Relationship Id="rId6" Type="http://schemas.openxmlformats.org/officeDocument/2006/relationships/tags" Target="../tags/tag89.xml" /><Relationship Id="rId7" Type="http://schemas.openxmlformats.org/officeDocument/2006/relationships/tags" Target="../tags/tag90.xml" /><Relationship Id="rId8" Type="http://schemas.openxmlformats.org/officeDocument/2006/relationships/tags" Target="../tags/tag91.xml" /><Relationship Id="rId9" Type="http://schemas.openxmlformats.org/officeDocument/2006/relationships/tags" Target="../tags/tag9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3.xml" /><Relationship Id="rId10" Type="http://schemas.openxmlformats.org/officeDocument/2006/relationships/tags" Target="../tags/tag99.xml" /><Relationship Id="rId11" Type="http://schemas.openxmlformats.org/officeDocument/2006/relationships/tags" Target="../tags/tag100.xml" /><Relationship Id="rId12" Type="http://schemas.openxmlformats.org/officeDocument/2006/relationships/tags" Target="../tags/tag101.xml" /><Relationship Id="rId13" Type="http://schemas.openxmlformats.org/officeDocument/2006/relationships/tags" Target="../tags/tag102.xml" /><Relationship Id="rId14" Type="http://schemas.openxmlformats.org/officeDocument/2006/relationships/slideMaster" Target="../slideMasters/slideMaster2.xml" /><Relationship Id="rId2" Type="http://schemas.openxmlformats.org/officeDocument/2006/relationships/image" Target="../media/image1.png" /><Relationship Id="rId3" Type="http://schemas.openxmlformats.org/officeDocument/2006/relationships/tags" Target="../tags/tag94.xml" /><Relationship Id="rId4" Type="http://schemas.openxmlformats.org/officeDocument/2006/relationships/tags" Target="../tags/tag95.xml" /><Relationship Id="rId5" Type="http://schemas.openxmlformats.org/officeDocument/2006/relationships/image" Target="../media/image2.png" /><Relationship Id="rId6" Type="http://schemas.openxmlformats.org/officeDocument/2006/relationships/tags" Target="../tags/tag96.xml" /><Relationship Id="rId7" Type="http://schemas.openxmlformats.org/officeDocument/2006/relationships/image" Target="../media/image3.png" /><Relationship Id="rId8" Type="http://schemas.openxmlformats.org/officeDocument/2006/relationships/tags" Target="../tags/tag97.xml" /><Relationship Id="rId9" Type="http://schemas.openxmlformats.org/officeDocument/2006/relationships/tags" Target="../tags/tag98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AB7680-39C0-4CDB-AA82-A68BEBB74E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4FB7E2-1B32-4D8B-8F91-AEA42D396F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1570E6-BB0D-4D47-B994-FE27E1A5F0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13DF9F9-1D71-41F8-9088-D5EF86B553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82FA492-CEB0-4B70-9B41-38EB01176F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C83FD74-1CB6-42EA-B0D7-EB007D1424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1E709C7-A1E4-45AA-B2B5-5A362A24D2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A74131B-BB20-405B-A7B9-86AF33574A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660ED57-16F7-4BE9-87AB-D2D3AFE5B3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C5E20D-A520-4A9B-B190-17473B8E93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76FCC96-E559-47C9-89E8-449F10E6A3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0" name="矩形 1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n>
                <a:noFill/>
              </a:ln>
              <a:solidFill>
                <a:srgbClr val="4799FF"/>
              </a:solidFill>
              <a:cs typeface="汉仪粗圆简" panose="02010600000101010101" charset="-122"/>
            </a:endParaRPr>
          </a:p>
        </p:txBody>
      </p:sp>
      <p:pic>
        <p:nvPicPr>
          <p:cNvPr id="2097155" name="图片 9" descr="花瓣元素白格子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>
            <a:alphaModFix amt="5000"/>
          </a:blip>
          <a:stretch>
            <a:fillRect/>
          </a:stretch>
        </p:blipFill>
        <p:spPr>
          <a:xfrm rot="5400000">
            <a:off x="2662555" y="-2661920"/>
            <a:ext cx="6867525" cy="1219136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3620" h="6426">
                <a:moveTo>
                  <a:pt x="0" y="0"/>
                </a:moveTo>
                <a:lnTo>
                  <a:pt x="3620" y="0"/>
                </a:lnTo>
                <a:lnTo>
                  <a:pt x="3620" y="6426"/>
                </a:lnTo>
                <a:lnTo>
                  <a:pt x="0" y="6426"/>
                </a:lnTo>
                <a:lnTo>
                  <a:pt x="0" y="0"/>
                </a:lnTo>
                <a:close/>
              </a:path>
            </a:pathLst>
          </a:custGeom>
          <a:noFill/>
        </p:spPr>
      </p:pic>
      <p:sp>
        <p:nvSpPr>
          <p:cNvPr id="1048672" name="任意多边形: 形状 14"/>
          <p:cNvSpPr/>
          <p:nvPr>
            <p:custDataLst>
              <p:tags r:id="rId4"/>
            </p:custDataLst>
          </p:nvPr>
        </p:nvSpPr>
        <p:spPr>
          <a:xfrm>
            <a:off x="7379336" y="2026284"/>
            <a:ext cx="4812664" cy="4824233"/>
          </a:xfrm>
          <a:custGeom>
            <a:gdLst>
              <a:gd name="connsiteX0" fmla="*/ 4812664 w 4812664"/>
              <a:gd name="connsiteY0" fmla="*/ 4774197 h 4824233"/>
              <a:gd name="connsiteX1" fmla="*/ 4812664 w 4812664"/>
              <a:gd name="connsiteY1" fmla="*/ 4824233 h 4824233"/>
              <a:gd name="connsiteX2" fmla="*/ 4768382 w 4812664"/>
              <a:gd name="connsiteY2" fmla="*/ 4824233 h 4824233"/>
              <a:gd name="connsiteX3" fmla="*/ 3274582 w 4812664"/>
              <a:gd name="connsiteY3" fmla="*/ 0 h 4824233"/>
              <a:gd name="connsiteX4" fmla="*/ 4549197 w 4812664"/>
              <a:gd name="connsiteY4" fmla="*/ 264275 h 4824233"/>
              <a:gd name="connsiteX5" fmla="*/ 4812664 w 4812664"/>
              <a:gd name="connsiteY5" fmla="*/ 394617 h 4824233"/>
              <a:gd name="connsiteX6" fmla="*/ 4812664 w 4812664"/>
              <a:gd name="connsiteY6" fmla="*/ 1951632 h 4824233"/>
              <a:gd name="connsiteX7" fmla="*/ 4734641 w 4812664"/>
              <a:gd name="connsiteY7" fmla="*/ 1863470 h 4824233"/>
              <a:gd name="connsiteX8" fmla="*/ 3274582 w 4812664"/>
              <a:gd name="connsiteY8" fmla="*/ 1242379 h 4824233"/>
              <a:gd name="connsiteX9" fmla="*/ 1209746 w 4812664"/>
              <a:gd name="connsiteY9" fmla="*/ 3362914 h 4824233"/>
              <a:gd name="connsiteX10" fmla="*/ 1681254 w 4812664"/>
              <a:gd name="connsiteY10" fmla="*/ 4711771 h 4824233"/>
              <a:gd name="connsiteX11" fmla="*/ 1780782 w 4812664"/>
              <a:gd name="connsiteY11" fmla="*/ 4824233 h 4824233"/>
              <a:gd name="connsiteX12" fmla="*/ 328782 w 4812664"/>
              <a:gd name="connsiteY12" fmla="*/ 4824233 h 4824233"/>
              <a:gd name="connsiteX13" fmla="*/ 257333 w 4812664"/>
              <a:gd name="connsiteY13" fmla="*/ 4671914 h 4824233"/>
              <a:gd name="connsiteX14" fmla="*/ 0 w 4812664"/>
              <a:gd name="connsiteY14" fmla="*/ 3362915 h 4824233"/>
              <a:gd name="connsiteX15" fmla="*/ 3274582 w 4812664"/>
              <a:gd name="connsiteY15" fmla="*/ 0 h 48242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4812664" h="4824233">
                <a:moveTo>
                  <a:pt x="4812664" y="4774197"/>
                </a:moveTo>
                <a:lnTo>
                  <a:pt x="4812664" y="4824233"/>
                </a:lnTo>
                <a:lnTo>
                  <a:pt x="4768382" y="4824233"/>
                </a:lnTo>
                <a:close/>
                <a:moveTo>
                  <a:pt x="3274582" y="0"/>
                </a:moveTo>
                <a:cubicBezTo>
                  <a:pt x="3726708" y="0"/>
                  <a:pt x="4157432" y="94102"/>
                  <a:pt x="4549197" y="264275"/>
                </a:cubicBezTo>
                <a:lnTo>
                  <a:pt x="4812664" y="394617"/>
                </a:lnTo>
                <a:lnTo>
                  <a:pt x="4812664" y="1951632"/>
                </a:lnTo>
                <a:lnTo>
                  <a:pt x="4734641" y="1863470"/>
                </a:lnTo>
                <a:cubicBezTo>
                  <a:pt x="4360980" y="1479728"/>
                  <a:pt x="3844771" y="1242379"/>
                  <a:pt x="3274582" y="1242379"/>
                </a:cubicBezTo>
                <a:cubicBezTo>
                  <a:pt x="2134205" y="1242379"/>
                  <a:pt x="1209746" y="2191775"/>
                  <a:pt x="1209746" y="3362914"/>
                </a:cubicBezTo>
                <a:cubicBezTo>
                  <a:pt x="1209746" y="3875288"/>
                  <a:pt x="1386693" y="4345218"/>
                  <a:pt x="1681254" y="4711771"/>
                </a:cubicBezTo>
                <a:lnTo>
                  <a:pt x="1780782" y="4824233"/>
                </a:lnTo>
                <a:lnTo>
                  <a:pt x="328782" y="4824233"/>
                </a:lnTo>
                <a:lnTo>
                  <a:pt x="257333" y="4671914"/>
                </a:lnTo>
                <a:cubicBezTo>
                  <a:pt x="91630" y="4269580"/>
                  <a:pt x="0" y="3827237"/>
                  <a:pt x="0" y="3362915"/>
                </a:cubicBezTo>
                <a:cubicBezTo>
                  <a:pt x="0" y="1505628"/>
                  <a:pt x="1466080" y="0"/>
                  <a:pt x="3274582" y="0"/>
                </a:cubicBezTo>
                <a:close/>
              </a:path>
            </a:pathLst>
          </a:custGeom>
          <a:solidFill>
            <a:schemeClr val="bg1">
              <a:lumMod val="100000"/>
              <a:alpha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汉仪粗圆简" panose="02010600000101010101" charset="-122"/>
            </a:endParaRPr>
          </a:p>
        </p:txBody>
      </p:sp>
      <p:pic>
        <p:nvPicPr>
          <p:cNvPr id="2097157" name="图片 28" descr="xiezuo20230505-105707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 flipH="1">
            <a:off x="7001510" y="1156970"/>
            <a:ext cx="4286885" cy="4338955"/>
          </a:xfrm>
          <a:prstGeom prst="rect">
            <a:avLst/>
          </a:prstGeom>
        </p:spPr>
      </p:pic>
      <p:pic>
        <p:nvPicPr>
          <p:cNvPr id="2097159" name="图片 33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>
            <a:lum contrast="6000"/>
          </a:blip>
          <a:stretch>
            <a:fillRect/>
          </a:stretch>
        </p:blipFill>
        <p:spPr>
          <a:xfrm>
            <a:off x="6305550" y="4939030"/>
            <a:ext cx="1906905" cy="1037590"/>
          </a:xfrm>
          <a:prstGeom prst="rect">
            <a:avLst/>
          </a:prstGeom>
        </p:spPr>
      </p:pic>
      <p:sp>
        <p:nvSpPr>
          <p:cNvPr id="1048674" name="署名"/>
          <p:cNvSpPr txBox="1">
            <a:spLocks noGrp="1"/>
          </p:cNvSpPr>
          <p:nvPr>
            <p:ph type="body" idx="3" hasCustomPrompt="1"/>
            <p:custDataLst>
              <p:tags r:id="rId9"/>
            </p:custDataLst>
          </p:nvPr>
        </p:nvSpPr>
        <p:spPr>
          <a:xfrm>
            <a:off x="998220" y="4077970"/>
            <a:ext cx="2264410" cy="610870"/>
          </a:xfrm>
          <a:prstGeom prst="roundRect">
            <a:avLst>
              <a:gd name="adj" fmla="val 50000"/>
            </a:avLst>
          </a:prstGeom>
          <a:solidFill>
            <a:schemeClr val="accent6"/>
          </a:solidFill>
        </p:spPr>
        <p:txBody>
          <a:bodyPr wrap="square" lIns="0" tIns="0" rIns="0" bIns="0" rtlCol="0" anchor="ctr" anchorCtr="1">
            <a:normAutofit/>
          </a:bodyPr>
          <a:lstStyle>
            <a:lvl1pPr marL="0" marR="0" algn="ctr" defTabSz="914400" rtl="0" eaLnBrk="1" fontAlgn="ctr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+mn-ea"/>
                <a:sym typeface="+mn-ea"/>
              </a:defRPr>
            </a:lvl1pPr>
          </a:lstStyle>
          <a:p>
            <a:pPr lvl="0" algn="ctr" fontAlgn="ct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676" name="副标题"/>
          <p:cNvSpPr txBox="1">
            <a:spLocks noGrp="1"/>
          </p:cNvSpPr>
          <p:nvPr>
            <p:ph type="body" idx="2" hasCustomPrompt="1"/>
            <p:custDataLst>
              <p:tags r:id="rId10"/>
            </p:custDataLst>
          </p:nvPr>
        </p:nvSpPr>
        <p:spPr>
          <a:xfrm>
            <a:off x="998218" y="1918970"/>
            <a:ext cx="5935343" cy="869950"/>
          </a:xfrm>
          <a:prstGeom prst="rect">
            <a:avLst/>
          </a:prstGeom>
          <a:noFill/>
        </p:spPr>
        <p:txBody>
          <a:bodyPr wrap="square" lIns="144000" tIns="72000" rIns="0" bIns="0" rtlCol="0" anchor="ctr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1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000" b="1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汉仪粗圆简" panose="02010600000101010101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单击此处编辑副标题</a:t>
            </a:r>
            <a:endParaRPr>
              <a:sym typeface="+mn-ea"/>
            </a:endParaRPr>
          </a:p>
        </p:txBody>
      </p:sp>
      <p:sp>
        <p:nvSpPr>
          <p:cNvPr id="1048678" name="标题"/>
          <p:cNvSpPr txBox="1">
            <a:spLocks noGrp="1"/>
          </p:cNvSpPr>
          <p:nvPr>
            <p:ph type="title" idx="1" hasCustomPrompt="1"/>
            <p:custDataLst>
              <p:tags r:id="rId11"/>
            </p:custDataLst>
          </p:nvPr>
        </p:nvSpPr>
        <p:spPr>
          <a:xfrm>
            <a:off x="998217" y="2788920"/>
            <a:ext cx="5935344" cy="998855"/>
          </a:xfrm>
          <a:prstGeom prst="rect">
            <a:avLst/>
          </a:prstGeom>
          <a:noFill/>
        </p:spPr>
        <p:txBody>
          <a:bodyPr wrap="square" lIns="7200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1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汉仪粗圆简" panose="02010600000101010101" charset="-122"/>
                <a:sym typeface="江城圆体 700W" panose="020b0a00000000000000" charset="-122"/>
              </a:defRPr>
            </a:lvl1pPr>
          </a:lstStyle>
          <a:p>
            <a:pPr lvl="0" algn="l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680" name="日期占位符 3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2" name="页脚占位符 4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4" name="灯片编号占位符 5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6" name="矩形 10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n>
                <a:noFill/>
              </a:ln>
              <a:solidFill>
                <a:srgbClr val="4799FF"/>
              </a:solidFill>
              <a:cs typeface="汉仪粗圆简" panose="02010600000101010101" charset="-122"/>
            </a:endParaRPr>
          </a:p>
        </p:txBody>
      </p:sp>
      <p:pic>
        <p:nvPicPr>
          <p:cNvPr id="2097161" name="图片 11" descr="花瓣元素白格子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>
            <a:alphaModFix amt="5000"/>
          </a:blip>
          <a:stretch>
            <a:fillRect/>
          </a:stretch>
        </p:blipFill>
        <p:spPr>
          <a:xfrm rot="5400000">
            <a:off x="2662555" y="-2661920"/>
            <a:ext cx="6867525" cy="1219136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3620" h="6426">
                <a:moveTo>
                  <a:pt x="0" y="0"/>
                </a:moveTo>
                <a:lnTo>
                  <a:pt x="3620" y="0"/>
                </a:lnTo>
                <a:lnTo>
                  <a:pt x="3620" y="6426"/>
                </a:lnTo>
                <a:lnTo>
                  <a:pt x="0" y="6426"/>
                </a:lnTo>
                <a:lnTo>
                  <a:pt x="0" y="0"/>
                </a:lnTo>
                <a:close/>
              </a:path>
            </a:pathLst>
          </a:custGeom>
          <a:noFill/>
        </p:spPr>
      </p:pic>
      <p:sp>
        <p:nvSpPr>
          <p:cNvPr id="1048688" name="标题"/>
          <p:cNvSpPr txBox="1">
            <a:spLocks noGrp="1"/>
          </p:cNvSpPr>
          <p:nvPr>
            <p:ph type="title" idx="4" hasCustomPrompt="1"/>
            <p:custDataLst>
              <p:tags r:id="rId4"/>
            </p:custDataLst>
          </p:nvPr>
        </p:nvSpPr>
        <p:spPr>
          <a:xfrm>
            <a:off x="1555423" y="599440"/>
            <a:ext cx="9093854" cy="88773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sz="5400" b="0" i="0" u="none" strike="noStrike" kern="1200" cap="none" spc="300" normalizeH="0" baseline="0" noProof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汉仪粗圆简" panose="02010600000101010101" charset="-122"/>
              </a:defRPr>
            </a:lvl1pPr>
          </a:lstStyle>
          <a:p>
            <a:pPr lvl="0" algn="ctr"/>
            <a:r>
              <a:rPr err="1"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pic>
        <p:nvPicPr>
          <p:cNvPr id="2097163" name="图片 34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>
            <a:lum contrast="6000"/>
          </a:blip>
          <a:stretch>
            <a:fillRect/>
          </a:stretch>
        </p:blipFill>
        <p:spPr>
          <a:xfrm>
            <a:off x="10578465" y="748030"/>
            <a:ext cx="1085850" cy="591185"/>
          </a:xfrm>
          <a:prstGeom prst="rect">
            <a:avLst/>
          </a:prstGeom>
        </p:spPr>
      </p:pic>
      <p:sp>
        <p:nvSpPr>
          <p:cNvPr id="1048690" name="PPT世界-5-1"/>
          <p:cNvSpPr/>
          <p:nvPr>
            <p:custDataLst>
              <p:tags r:id="rId7"/>
            </p:custDataLst>
          </p:nvPr>
        </p:nvSpPr>
        <p:spPr>
          <a:xfrm>
            <a:off x="852170" y="1969770"/>
            <a:ext cx="3956050" cy="3956050"/>
          </a:xfrm>
          <a:custGeom>
            <a:gdLst>
              <a:gd name="connsiteX0" fmla="*/ 2109044 w 4196396"/>
              <a:gd name="connsiteY0" fmla="*/ 1211 h 4196397"/>
              <a:gd name="connsiteX1" fmla="*/ 2137620 w 4196396"/>
              <a:gd name="connsiteY1" fmla="*/ 23854 h 4196397"/>
              <a:gd name="connsiteX2" fmla="*/ 2197717 w 4196396"/>
              <a:gd name="connsiteY2" fmla="*/ 127469 h 4196397"/>
              <a:gd name="connsiteX3" fmla="*/ 2300207 w 4196396"/>
              <a:gd name="connsiteY3" fmla="*/ 132645 h 4196397"/>
              <a:gd name="connsiteX4" fmla="*/ 4063754 w 4196396"/>
              <a:gd name="connsiteY4" fmla="*/ 1896188 h 4196397"/>
              <a:gd name="connsiteX5" fmla="*/ 4068929 w 4196396"/>
              <a:gd name="connsiteY5" fmla="*/ 1998682 h 4196397"/>
              <a:gd name="connsiteX6" fmla="*/ 4172542 w 4196396"/>
              <a:gd name="connsiteY6" fmla="*/ 2058778 h 4196397"/>
              <a:gd name="connsiteX7" fmla="*/ 4172542 w 4196396"/>
              <a:gd name="connsiteY7" fmla="*/ 2136600 h 4196397"/>
              <a:gd name="connsiteX8" fmla="*/ 4068982 w 4196396"/>
              <a:gd name="connsiteY8" fmla="*/ 2196665 h 4196397"/>
              <a:gd name="connsiteX9" fmla="*/ 4063754 w 4196396"/>
              <a:gd name="connsiteY9" fmla="*/ 2300206 h 4196397"/>
              <a:gd name="connsiteX10" fmla="*/ 2300207 w 4196396"/>
              <a:gd name="connsiteY10" fmla="*/ 4063750 h 4196397"/>
              <a:gd name="connsiteX11" fmla="*/ 2197718 w 4196396"/>
              <a:gd name="connsiteY11" fmla="*/ 4068925 h 4196397"/>
              <a:gd name="connsiteX12" fmla="*/ 2137619 w 4196396"/>
              <a:gd name="connsiteY12" fmla="*/ 4172543 h 4196397"/>
              <a:gd name="connsiteX13" fmla="*/ 2059796 w 4196396"/>
              <a:gd name="connsiteY13" fmla="*/ 4172544 h 4196397"/>
              <a:gd name="connsiteX14" fmla="*/ 1999729 w 4196396"/>
              <a:gd name="connsiteY14" fmla="*/ 4068978 h 4196397"/>
              <a:gd name="connsiteX15" fmla="*/ 1896188 w 4196396"/>
              <a:gd name="connsiteY15" fmla="*/ 4063750 h 4196397"/>
              <a:gd name="connsiteX16" fmla="*/ 132641 w 4196396"/>
              <a:gd name="connsiteY16" fmla="*/ 2300206 h 4196397"/>
              <a:gd name="connsiteX17" fmla="*/ 127412 w 4196396"/>
              <a:gd name="connsiteY17" fmla="*/ 2196665 h 4196397"/>
              <a:gd name="connsiteX18" fmla="*/ 23853 w 4196396"/>
              <a:gd name="connsiteY18" fmla="*/ 2136600 h 4196397"/>
              <a:gd name="connsiteX19" fmla="*/ 23853 w 4196396"/>
              <a:gd name="connsiteY19" fmla="*/ 2058777 h 4196397"/>
              <a:gd name="connsiteX20" fmla="*/ 127465 w 4196396"/>
              <a:gd name="connsiteY20" fmla="*/ 1998683 h 4196397"/>
              <a:gd name="connsiteX21" fmla="*/ 132641 w 4196396"/>
              <a:gd name="connsiteY21" fmla="*/ 1896188 h 4196397"/>
              <a:gd name="connsiteX22" fmla="*/ 1896188 w 4196396"/>
              <a:gd name="connsiteY22" fmla="*/ 132645 h 4196397"/>
              <a:gd name="connsiteX23" fmla="*/ 1999731 w 4196396"/>
              <a:gd name="connsiteY23" fmla="*/ 127416 h 4196397"/>
              <a:gd name="connsiteX24" fmla="*/ 2059797 w 4196396"/>
              <a:gd name="connsiteY24" fmla="*/ 23854 h 4196397"/>
              <a:gd name="connsiteX25" fmla="*/ 2109044 w 4196396"/>
              <a:gd name="connsiteY25" fmla="*/ 1211 h 419639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</a:cxnLst>
            <a:rect l="l" t="t" r="r" b="b"/>
            <a:pathLst>
              <a:path w="4196396" h="4196397">
                <a:moveTo>
                  <a:pt x="2109044" y="1211"/>
                </a:moveTo>
                <a:cubicBezTo>
                  <a:pt x="2118164" y="3727"/>
                  <a:pt x="2127892" y="10436"/>
                  <a:pt x="2137620" y="23854"/>
                </a:cubicBezTo>
                <a:lnTo>
                  <a:pt x="2197717" y="127469"/>
                </a:lnTo>
                <a:lnTo>
                  <a:pt x="2300207" y="132645"/>
                </a:lnTo>
                <a:cubicBezTo>
                  <a:pt x="3230075" y="227078"/>
                  <a:pt x="3969320" y="966322"/>
                  <a:pt x="4063754" y="1896188"/>
                </a:cubicBezTo>
                <a:lnTo>
                  <a:pt x="4068929" y="1998682"/>
                </a:lnTo>
                <a:lnTo>
                  <a:pt x="4172542" y="2058778"/>
                </a:lnTo>
                <a:cubicBezTo>
                  <a:pt x="4226214" y="2097689"/>
                  <a:pt x="4172542" y="2136600"/>
                  <a:pt x="4172542" y="2136600"/>
                </a:cubicBezTo>
                <a:lnTo>
                  <a:pt x="4068982" y="2196665"/>
                </a:lnTo>
                <a:lnTo>
                  <a:pt x="4063754" y="2300206"/>
                </a:lnTo>
                <a:cubicBezTo>
                  <a:pt x="3969320" y="3230073"/>
                  <a:pt x="3230075" y="3969317"/>
                  <a:pt x="2300207" y="4063750"/>
                </a:cubicBezTo>
                <a:lnTo>
                  <a:pt x="2197718" y="4068925"/>
                </a:lnTo>
                <a:lnTo>
                  <a:pt x="2137619" y="4172543"/>
                </a:lnTo>
                <a:cubicBezTo>
                  <a:pt x="2098708" y="4226215"/>
                  <a:pt x="2059796" y="4172544"/>
                  <a:pt x="2059796" y="4172544"/>
                </a:cubicBezTo>
                <a:lnTo>
                  <a:pt x="1999729" y="4068978"/>
                </a:lnTo>
                <a:lnTo>
                  <a:pt x="1896188" y="4063750"/>
                </a:lnTo>
                <a:cubicBezTo>
                  <a:pt x="966320" y="3969317"/>
                  <a:pt x="227074" y="3230073"/>
                  <a:pt x="132641" y="2300206"/>
                </a:cubicBezTo>
                <a:lnTo>
                  <a:pt x="127412" y="2196665"/>
                </a:lnTo>
                <a:lnTo>
                  <a:pt x="23853" y="2136600"/>
                </a:lnTo>
                <a:cubicBezTo>
                  <a:pt x="23853" y="2136600"/>
                  <a:pt x="-29818" y="2097688"/>
                  <a:pt x="23853" y="2058777"/>
                </a:cubicBezTo>
                <a:lnTo>
                  <a:pt x="127465" y="1998683"/>
                </a:lnTo>
                <a:lnTo>
                  <a:pt x="132641" y="1896188"/>
                </a:lnTo>
                <a:cubicBezTo>
                  <a:pt x="227074" y="966322"/>
                  <a:pt x="966320" y="227078"/>
                  <a:pt x="1896188" y="132645"/>
                </a:cubicBezTo>
                <a:lnTo>
                  <a:pt x="1999731" y="127416"/>
                </a:lnTo>
                <a:lnTo>
                  <a:pt x="2059797" y="23854"/>
                </a:lnTo>
                <a:cubicBezTo>
                  <a:pt x="2059797" y="23854"/>
                  <a:pt x="2081685" y="-6336"/>
                  <a:pt x="2109044" y="1211"/>
                </a:cubicBezTo>
                <a:close/>
              </a:path>
            </a:pathLst>
          </a:custGeom>
          <a:solidFill>
            <a:schemeClr val="bg1">
              <a:alpha val="35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sz="4800" b="0" i="0" u="none" strike="noStrike" kern="1200" cap="none" spc="0" normalizeH="0" baseline="0" noProof="0">
              <a:ln w="6350">
                <a:noFill/>
              </a:ln>
              <a:solidFill>
                <a:srgbClr val="FFFFFF"/>
              </a:solidFill>
              <a:effectLst>
                <a:glow rad="63500">
                  <a:srgbClr val="FFFFFF">
                    <a:alpha val="5000"/>
                  </a:srgbClr>
                </a:glow>
                <a:outerShdw blurRad="279400" dist="203200" dir="8160000" algn="t" rotWithShape="0">
                  <a:prstClr val="black">
                    <a:alpha val="20000"/>
                  </a:prstClr>
                </a:outerShdw>
              </a:effectLst>
              <a:uLnTx/>
              <a:uFillTx/>
              <a:latin typeface="汉仪粗圆简"/>
              <a:ea typeface="汉仪粗圆简"/>
              <a:cs typeface="汉仪粗圆简" panose="02010600000101010101" charset="-122"/>
              <a:sym typeface="+mn-lt"/>
            </a:endParaRPr>
          </a:p>
        </p:txBody>
      </p:sp>
      <p:pic>
        <p:nvPicPr>
          <p:cNvPr id="2097165" name="图片 5" descr="A1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8"/>
          <a:stretch>
            <a:fillRect/>
          </a:stretch>
        </p:blipFill>
        <p:spPr>
          <a:xfrm>
            <a:off x="1209675" y="1985645"/>
            <a:ext cx="3362960" cy="3829050"/>
          </a:xfrm>
          <a:prstGeom prst="rect">
            <a:avLst/>
          </a:prstGeom>
        </p:spPr>
      </p:pic>
      <p:sp>
        <p:nvSpPr>
          <p:cNvPr id="1048692" name="日期占位符 2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4" name="页脚占位符 3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6" name="灯片编号占位符 4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grpSp>
        <p:nvGrpSpPr>
          <p:cNvPr id="39" name="组合 2"/>
          <p:cNvGrpSpPr/>
          <p:nvPr userDrawn="1">
            <p:custDataLst>
              <p:tags r:id="rId1"/>
            </p:custDataLst>
          </p:nvPr>
        </p:nvGrpSpPr>
        <p:grpSpPr>
          <a:xfrm>
            <a:off x="0" y="0"/>
            <a:ext cx="12192000" cy="6867525"/>
            <a:chOff x="0" y="-9525"/>
            <a:chExt cx="12192000" cy="6867525"/>
          </a:xfrm>
        </p:grpSpPr>
        <p:sp>
          <p:nvSpPr>
            <p:cNvPr id="1048698" name="矩形 10"/>
            <p:cNvSpPr/>
            <p:nvPr userDrawn="1">
              <p:custDataLst>
                <p:tags r:id="rId2"/>
              </p:custDataLst>
            </p:nvPr>
          </p:nvSpPr>
          <p:spPr>
            <a:xfrm>
              <a:off x="0" y="-9525"/>
              <a:ext cx="12192000" cy="6858000"/>
            </a:xfrm>
            <a:prstGeom prst="rect">
              <a:avLst/>
            </a:prstGeom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n>
                  <a:noFill/>
                </a:ln>
                <a:solidFill>
                  <a:srgbClr val="4799FF"/>
                </a:solidFill>
                <a:cs typeface="汉仪粗圆简" panose="02010600000101010101" charset="-122"/>
              </a:endParaRPr>
            </a:p>
          </p:txBody>
        </p:sp>
        <p:pic>
          <p:nvPicPr>
            <p:cNvPr id="2097167" name="图片 11" descr="花瓣元素白格子"/>
            <p:cNvPicPr>
              <a:picLocks noChangeAspect="1"/>
            </p:cNvPicPr>
            <p:nvPr>
              <p:custDataLst>
                <p:tags r:id="rId4"/>
              </p:custDataLst>
            </p:nvPr>
          </p:nvPicPr>
          <p:blipFill>
            <a:blip r:embed="rId3">
              <a:alphaModFix amt="5000"/>
            </a:blip>
            <a:stretch>
              <a:fillRect/>
            </a:stretch>
          </p:blipFill>
          <p:spPr>
            <a:xfrm rot="5400000">
              <a:off x="2662238" y="-2671445"/>
              <a:ext cx="6867525" cy="12191365"/>
            </a:xfrm>
            <a:custGeom>
              <a:cxnLst>
                <a:cxn ang="3">
                  <a:pos x="hc" y="t"/>
                </a:cxn>
                <a:cxn ang="cd2">
                  <a:pos x="l" y="vc"/>
                </a:cxn>
                <a:cxn ang="cd4">
                  <a:pos x="hc" y="b"/>
                </a:cxn>
                <a:cxn ang="0">
                  <a:pos x="r" y="vc"/>
                </a:cxn>
              </a:cxnLst>
              <a:rect l="l" t="t" r="r" b="b"/>
              <a:pathLst>
                <a:path w="3620" h="6426">
                  <a:moveTo>
                    <a:pt x="0" y="0"/>
                  </a:moveTo>
                  <a:lnTo>
                    <a:pt x="3620" y="0"/>
                  </a:lnTo>
                  <a:lnTo>
                    <a:pt x="3620" y="6426"/>
                  </a:lnTo>
                  <a:lnTo>
                    <a:pt x="0" y="6426"/>
                  </a:lnTo>
                  <a:lnTo>
                    <a:pt x="0" y="0"/>
                  </a:lnTo>
                  <a:close/>
                </a:path>
              </a:pathLst>
            </a:custGeom>
            <a:noFill/>
          </p:spPr>
        </p:pic>
      </p:grpSp>
      <p:sp>
        <p:nvSpPr>
          <p:cNvPr id="1048700" name="圆角矩形 32"/>
          <p:cNvSpPr/>
          <p:nvPr>
            <p:custDataLst>
              <p:tags r:id="rId5"/>
            </p:custDataLst>
          </p:nvPr>
        </p:nvSpPr>
        <p:spPr>
          <a:xfrm>
            <a:off x="5719445" y="3941445"/>
            <a:ext cx="5658485" cy="152400"/>
          </a:xfrm>
          <a:prstGeom prst="roundRect">
            <a:avLst>
              <a:gd name="adj" fmla="val 50000"/>
            </a:avLst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solidFill>
                <a:srgbClr val="FE7962"/>
              </a:solidFill>
              <a:latin typeface="汉仪粗圆简"/>
              <a:ea typeface="汉仪粗圆简"/>
              <a:cs typeface="汉仪粗圆简" panose="02010600000101010101" charset="-122"/>
            </a:endParaRPr>
          </a:p>
        </p:txBody>
      </p:sp>
      <p:sp>
        <p:nvSpPr>
          <p:cNvPr id="1048702" name="任意多边形: 形状 12"/>
          <p:cNvSpPr/>
          <p:nvPr>
            <p:custDataLst>
              <p:tags r:id="rId6"/>
            </p:custDataLst>
          </p:nvPr>
        </p:nvSpPr>
        <p:spPr>
          <a:xfrm>
            <a:off x="0" y="-9525"/>
            <a:ext cx="3809240" cy="3592195"/>
          </a:xfrm>
          <a:custGeom>
            <a:gdLst>
              <a:gd name="connsiteX0" fmla="*/ 2613398 w 3809240"/>
              <a:gd name="connsiteY0" fmla="*/ 0 h 3592195"/>
              <a:gd name="connsiteX1" fmla="*/ 3689993 w 3809240"/>
              <a:gd name="connsiteY1" fmla="*/ 0 h 3592195"/>
              <a:gd name="connsiteX2" fmla="*/ 3754327 w 3809240"/>
              <a:gd name="connsiteY2" fmla="*/ 256953 h 3592195"/>
              <a:gd name="connsiteX3" fmla="*/ 3809240 w 3809240"/>
              <a:gd name="connsiteY3" fmla="*/ 816378 h 3592195"/>
              <a:gd name="connsiteX4" fmla="*/ 1106335 w 3809240"/>
              <a:gd name="connsiteY4" fmla="*/ 3592195 h 3592195"/>
              <a:gd name="connsiteX5" fmla="*/ 54242 w 3809240"/>
              <a:gd name="connsiteY5" fmla="*/ 3374058 h 3592195"/>
              <a:gd name="connsiteX6" fmla="*/ 0 w 3809240"/>
              <a:gd name="connsiteY6" fmla="*/ 3347223 h 3592195"/>
              <a:gd name="connsiteX7" fmla="*/ 0 w 3809240"/>
              <a:gd name="connsiteY7" fmla="*/ 2146292 h 3592195"/>
              <a:gd name="connsiteX8" fmla="*/ 22206 w 3809240"/>
              <a:gd name="connsiteY8" fmla="*/ 2167018 h 3592195"/>
              <a:gd name="connsiteX9" fmla="*/ 1106335 w 3809240"/>
              <a:gd name="connsiteY9" fmla="*/ 2566709 h 3592195"/>
              <a:gd name="connsiteX10" fmla="*/ 2810692 w 3809240"/>
              <a:gd name="connsiteY10" fmla="*/ 816377 h 3592195"/>
              <a:gd name="connsiteX11" fmla="*/ 2676755 w 3809240"/>
              <a:gd name="connsiteY11" fmla="*/ 135069 h 359219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809240" h="3592195">
                <a:moveTo>
                  <a:pt x="2613398" y="0"/>
                </a:moveTo>
                <a:lnTo>
                  <a:pt x="3689993" y="0"/>
                </a:lnTo>
                <a:lnTo>
                  <a:pt x="3754327" y="256953"/>
                </a:lnTo>
                <a:cubicBezTo>
                  <a:pt x="3790332" y="437652"/>
                  <a:pt x="3809240" y="624747"/>
                  <a:pt x="3809240" y="816378"/>
                </a:cubicBezTo>
                <a:cubicBezTo>
                  <a:pt x="3809240" y="2349420"/>
                  <a:pt x="2599108" y="3592195"/>
                  <a:pt x="1106335" y="3592195"/>
                </a:cubicBezTo>
                <a:cubicBezTo>
                  <a:pt x="733142" y="3592195"/>
                  <a:pt x="377613" y="3514522"/>
                  <a:pt x="54242" y="3374058"/>
                </a:cubicBezTo>
                <a:lnTo>
                  <a:pt x="0" y="3347223"/>
                </a:lnTo>
                <a:lnTo>
                  <a:pt x="0" y="2146292"/>
                </a:lnTo>
                <a:lnTo>
                  <a:pt x="22206" y="2167018"/>
                </a:lnTo>
                <a:cubicBezTo>
                  <a:pt x="316819" y="2416713"/>
                  <a:pt x="694521" y="2566709"/>
                  <a:pt x="1106335" y="2566709"/>
                </a:cubicBezTo>
                <a:cubicBezTo>
                  <a:pt x="2047625" y="2566709"/>
                  <a:pt x="2810692" y="1783058"/>
                  <a:pt x="2810692" y="816377"/>
                </a:cubicBezTo>
                <a:cubicBezTo>
                  <a:pt x="2810692" y="574706"/>
                  <a:pt x="2763000" y="344475"/>
                  <a:pt x="2676755" y="135069"/>
                </a:cubicBezTo>
                <a:close/>
              </a:path>
            </a:pathLst>
          </a:custGeom>
          <a:solidFill>
            <a:schemeClr val="bg1">
              <a:alpha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汉仪粗圆简" panose="02010600000101010101" charset="-122"/>
            </a:endParaRPr>
          </a:p>
        </p:txBody>
      </p:sp>
      <p:sp>
        <p:nvSpPr>
          <p:cNvPr id="1048704" name="椭圆 20"/>
          <p:cNvSpPr/>
          <p:nvPr>
            <p:custDataLst>
              <p:tags r:id="rId7"/>
            </p:custDataLst>
          </p:nvPr>
        </p:nvSpPr>
        <p:spPr>
          <a:xfrm>
            <a:off x="10553700" y="4890135"/>
            <a:ext cx="140970" cy="14097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汉仪粗圆简"/>
              <a:ea typeface="汉仪粗圆简"/>
              <a:cs typeface="汉仪粗圆简" panose="02010600000101010101" charset="-122"/>
            </a:endParaRPr>
          </a:p>
        </p:txBody>
      </p:sp>
      <p:sp>
        <p:nvSpPr>
          <p:cNvPr id="1048706" name="椭圆 21"/>
          <p:cNvSpPr/>
          <p:nvPr>
            <p:custDataLst>
              <p:tags r:id="rId8"/>
            </p:custDataLst>
          </p:nvPr>
        </p:nvSpPr>
        <p:spPr>
          <a:xfrm>
            <a:off x="10802620" y="4890135"/>
            <a:ext cx="140970" cy="14097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汉仪粗圆简"/>
              <a:ea typeface="汉仪粗圆简"/>
              <a:cs typeface="汉仪粗圆简" panose="02010600000101010101" charset="-122"/>
            </a:endParaRPr>
          </a:p>
        </p:txBody>
      </p:sp>
      <p:sp>
        <p:nvSpPr>
          <p:cNvPr id="1048708" name="椭圆 8"/>
          <p:cNvSpPr/>
          <p:nvPr>
            <p:custDataLst>
              <p:tags r:id="rId9"/>
            </p:custDataLst>
          </p:nvPr>
        </p:nvSpPr>
        <p:spPr>
          <a:xfrm>
            <a:off x="11051540" y="4890135"/>
            <a:ext cx="140970" cy="14097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汉仪粗圆简"/>
              <a:ea typeface="汉仪粗圆简"/>
              <a:cs typeface="汉仪粗圆简" panose="02010600000101010101" charset="-122"/>
            </a:endParaRPr>
          </a:p>
        </p:txBody>
      </p:sp>
      <p:pic>
        <p:nvPicPr>
          <p:cNvPr id="2097169" name="图片 33"/>
          <p:cNvPicPr>
            <a:picLocks noChangeAspect="1"/>
          </p:cNvPicPr>
          <p:nvPr>
            <p:custDataLst>
              <p:tags r:id="rId11"/>
            </p:custDataLst>
          </p:nvPr>
        </p:nvPicPr>
        <p:blipFill>
          <a:blip r:embed="rId10">
            <a:lum contrast="12000"/>
          </a:blip>
          <a:stretch>
            <a:fillRect/>
          </a:stretch>
        </p:blipFill>
        <p:spPr>
          <a:xfrm>
            <a:off x="968375" y="4810760"/>
            <a:ext cx="1236345" cy="673100"/>
          </a:xfrm>
          <a:prstGeom prst="rect">
            <a:avLst/>
          </a:prstGeom>
        </p:spPr>
      </p:pic>
      <p:pic>
        <p:nvPicPr>
          <p:cNvPr id="2097171" name="图片 15" descr="05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1310640" y="945515"/>
            <a:ext cx="4047490" cy="5276215"/>
          </a:xfrm>
          <a:prstGeom prst="rect">
            <a:avLst/>
          </a:prstGeom>
        </p:spPr>
      </p:pic>
      <p:sp>
        <p:nvSpPr>
          <p:cNvPr id="1048710" name="节编号"/>
          <p:cNvSpPr txBox="1">
            <a:spLocks noGrp="1"/>
          </p:cNvSpPr>
          <p:nvPr>
            <p:ph type="body" idx="2" hasCustomPrompt="1"/>
            <p:custDataLst>
              <p:tags r:id="rId14"/>
            </p:custDataLst>
          </p:nvPr>
        </p:nvSpPr>
        <p:spPr>
          <a:xfrm>
            <a:off x="5358130" y="2305366"/>
            <a:ext cx="6038478" cy="768351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Autofit/>
          </a:bodyPr>
          <a:lstStyle>
            <a:lvl1pPr marL="0" marR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5400" b="0" i="0" u="none" strike="noStrike" kern="1200" cap="none" spc="300" normalizeH="0" baseline="0" noProof="1">
                <a:ln>
                  <a:solidFill>
                    <a:schemeClr val="bg1"/>
                  </a:solidFill>
                </a:ln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汉仪粗圆简" panose="02010600000101010101" charset="-122"/>
              </a:defRPr>
            </a:lvl1pPr>
          </a:lstStyle>
          <a:p>
            <a:pPr lvl="0" algn="r"/>
            <a:r>
              <a:rPr err="1">
                <a:sym typeface="+mn-ea"/>
              </a:rPr>
              <a:t>编辑节编号</a:t>
            </a:r>
            <a:endParaRPr>
              <a:sym typeface="+mn-ea"/>
            </a:endParaRPr>
          </a:p>
        </p:txBody>
      </p:sp>
      <p:sp>
        <p:nvSpPr>
          <p:cNvPr id="1048712" name="标题"/>
          <p:cNvSpPr txBox="1">
            <a:spLocks noGrp="1"/>
          </p:cNvSpPr>
          <p:nvPr>
            <p:ph type="title" idx="1" hasCustomPrompt="1"/>
            <p:custDataLst>
              <p:tags r:id="rId15"/>
            </p:custDataLst>
          </p:nvPr>
        </p:nvSpPr>
        <p:spPr>
          <a:xfrm>
            <a:off x="5358130" y="3256280"/>
            <a:ext cx="6038478" cy="768350"/>
          </a:xfrm>
          <a:prstGeom prst="rect">
            <a:avLst/>
          </a:prstGeom>
          <a:noFill/>
        </p:spPr>
        <p:txBody>
          <a:bodyPr wrap="square" lIns="0" tIns="0" rIns="0" bIns="0" rtlCol="0" anchor="ctr">
            <a:noAutofit/>
          </a:bodyPr>
          <a:lstStyle>
            <a:lvl1pPr marL="0" marR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400" b="0" i="0" u="none" strike="noStrike" kern="1200" cap="none" spc="300" normalizeH="0" baseline="0" noProof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汉仪粗圆简" panose="02010600000101010101" charset="-122"/>
              </a:defRPr>
            </a:lvl1pPr>
          </a:lstStyle>
          <a:p>
            <a:pPr lvl="0" algn="r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14" name="日期占位符 3"/>
          <p:cNvSpPr>
            <a:spLocks noGrp="1"/>
          </p:cNvSpPr>
          <p:nvPr>
            <p:ph type="dt" sz="half" idx="10"/>
            <p:custDataLst>
              <p:tags r:id="rId1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6" name="页脚占位符 4"/>
          <p:cNvSpPr>
            <a:spLocks noGrp="1"/>
          </p:cNvSpPr>
          <p:nvPr>
            <p:ph type="ftr" sz="quarter" idx="11"/>
            <p:custDataLst>
              <p:tags r:id="rId1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8" name="灯片编号占位符 5"/>
          <p:cNvSpPr>
            <a:spLocks noGrp="1"/>
          </p:cNvSpPr>
          <p:nvPr>
            <p:ph type="sldNum" sz="quarter" idx="12"/>
            <p:custDataLst>
              <p:tags r:id="rId1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20" name="任意多边形: 形状 7"/>
          <p:cNvSpPr/>
          <p:nvPr>
            <p:custDataLst>
              <p:tags r:id="rId1"/>
            </p:custDataLst>
          </p:nvPr>
        </p:nvSpPr>
        <p:spPr>
          <a:xfrm flipH="1">
            <a:off x="5080" y="5376270"/>
            <a:ext cx="1449070" cy="1509035"/>
          </a:xfrm>
          <a:custGeom>
            <a:gdLst>
              <a:gd name="connsiteX0" fmla="*/ 4812664 w 4812664"/>
              <a:gd name="connsiteY0" fmla="*/ 4774197 h 4824233"/>
              <a:gd name="connsiteX1" fmla="*/ 4812664 w 4812664"/>
              <a:gd name="connsiteY1" fmla="*/ 4824233 h 4824233"/>
              <a:gd name="connsiteX2" fmla="*/ 4768382 w 4812664"/>
              <a:gd name="connsiteY2" fmla="*/ 4824233 h 4824233"/>
              <a:gd name="connsiteX3" fmla="*/ 3274582 w 4812664"/>
              <a:gd name="connsiteY3" fmla="*/ 0 h 4824233"/>
              <a:gd name="connsiteX4" fmla="*/ 4549197 w 4812664"/>
              <a:gd name="connsiteY4" fmla="*/ 264275 h 4824233"/>
              <a:gd name="connsiteX5" fmla="*/ 4812664 w 4812664"/>
              <a:gd name="connsiteY5" fmla="*/ 394617 h 4824233"/>
              <a:gd name="connsiteX6" fmla="*/ 4812664 w 4812664"/>
              <a:gd name="connsiteY6" fmla="*/ 1951632 h 4824233"/>
              <a:gd name="connsiteX7" fmla="*/ 4734641 w 4812664"/>
              <a:gd name="connsiteY7" fmla="*/ 1863470 h 4824233"/>
              <a:gd name="connsiteX8" fmla="*/ 3274582 w 4812664"/>
              <a:gd name="connsiteY8" fmla="*/ 1242379 h 4824233"/>
              <a:gd name="connsiteX9" fmla="*/ 1209746 w 4812664"/>
              <a:gd name="connsiteY9" fmla="*/ 3362914 h 4824233"/>
              <a:gd name="connsiteX10" fmla="*/ 1681254 w 4812664"/>
              <a:gd name="connsiteY10" fmla="*/ 4711771 h 4824233"/>
              <a:gd name="connsiteX11" fmla="*/ 1780782 w 4812664"/>
              <a:gd name="connsiteY11" fmla="*/ 4824233 h 4824233"/>
              <a:gd name="connsiteX12" fmla="*/ 328782 w 4812664"/>
              <a:gd name="connsiteY12" fmla="*/ 4824233 h 4824233"/>
              <a:gd name="connsiteX13" fmla="*/ 257333 w 4812664"/>
              <a:gd name="connsiteY13" fmla="*/ 4671914 h 4824233"/>
              <a:gd name="connsiteX14" fmla="*/ 0 w 4812664"/>
              <a:gd name="connsiteY14" fmla="*/ 3362915 h 4824233"/>
              <a:gd name="connsiteX15" fmla="*/ 3274582 w 4812664"/>
              <a:gd name="connsiteY15" fmla="*/ 0 h 48242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82" h="2376">
                <a:moveTo>
                  <a:pt x="2282" y="0"/>
                </a:moveTo>
                <a:lnTo>
                  <a:pt x="2282" y="848"/>
                </a:lnTo>
                <a:lnTo>
                  <a:pt x="2257" y="849"/>
                </a:lnTo>
                <a:cubicBezTo>
                  <a:pt x="1480" y="888"/>
                  <a:pt x="862" y="1520"/>
                  <a:pt x="862" y="2294"/>
                </a:cubicBezTo>
                <a:cubicBezTo>
                  <a:pt x="862" y="2315"/>
                  <a:pt x="862" y="2337"/>
                  <a:pt x="863" y="2359"/>
                </a:cubicBezTo>
                <a:lnTo>
                  <a:pt x="864" y="2376"/>
                </a:lnTo>
                <a:lnTo>
                  <a:pt x="2" y="2376"/>
                </a:lnTo>
                <a:lnTo>
                  <a:pt x="1" y="2353"/>
                </a:lnTo>
                <a:cubicBezTo>
                  <a:pt x="0" y="2333"/>
                  <a:pt x="0" y="2313"/>
                  <a:pt x="0" y="2294"/>
                </a:cubicBezTo>
                <a:cubicBezTo>
                  <a:pt x="0" y="1046"/>
                  <a:pt x="1012" y="32"/>
                  <a:pt x="2272" y="0"/>
                </a:cubicBezTo>
                <a:lnTo>
                  <a:pt x="2282" y="0"/>
                </a:lnTo>
                <a:close/>
              </a:path>
            </a:pathLst>
          </a:custGeom>
          <a:solidFill>
            <a:schemeClr val="tx2">
              <a:alpha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汉仪粗圆简" panose="02010600000101010101" charset="-122"/>
            </a:endParaRPr>
          </a:p>
        </p:txBody>
      </p:sp>
      <p:pic>
        <p:nvPicPr>
          <p:cNvPr id="2097173" name="图片 12" descr="05" hidden="1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>
            <a:alphaModFix amt="20000"/>
          </a:blip>
          <a:stretch>
            <a:fillRect/>
          </a:stretch>
        </p:blipFill>
        <p:spPr>
          <a:xfrm flipH="1">
            <a:off x="8723086" y="2423904"/>
            <a:ext cx="3279859" cy="4275548"/>
          </a:xfrm>
          <a:prstGeom prst="rect">
            <a:avLst/>
          </a:prstGeom>
        </p:spPr>
      </p:pic>
      <p:pic>
        <p:nvPicPr>
          <p:cNvPr id="2097175" name="图片 11" hidden="1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>
            <a:lum contrast="12000"/>
          </a:blip>
          <a:stretch>
            <a:fillRect/>
          </a:stretch>
        </p:blipFill>
        <p:spPr>
          <a:xfrm flipH="1">
            <a:off x="0" y="0"/>
            <a:ext cx="796290" cy="950595"/>
          </a:xfrm>
          <a:prstGeom prst="rect">
            <a:avLst/>
          </a:prstGeom>
        </p:spPr>
      </p:pic>
      <p:sp>
        <p:nvSpPr>
          <p:cNvPr id="1048722" name="圆角矩形 24"/>
          <p:cNvSpPr/>
          <p:nvPr>
            <p:custDataLst>
              <p:tags r:id="rId6"/>
            </p:custDataLst>
          </p:nvPr>
        </p:nvSpPr>
        <p:spPr>
          <a:xfrm>
            <a:off x="654415" y="1037408"/>
            <a:ext cx="4076335" cy="160020"/>
          </a:xfrm>
          <a:prstGeom prst="roundRect">
            <a:avLst>
              <a:gd name="adj" fmla="val 50000"/>
            </a:avLst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000">
              <a:cs typeface="汉仪粗圆简" panose="02010600000101010101" charset="-122"/>
            </a:endParaRPr>
          </a:p>
        </p:txBody>
      </p:sp>
      <p:pic>
        <p:nvPicPr>
          <p:cNvPr id="2097177" name="图片 9" descr="VCG41N1446807744" hidden="1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>
            <a:alphaModFix amt="13000"/>
            <a:lum contrast="18000"/>
          </a:blip>
          <a:stretch>
            <a:fillRect/>
          </a:stretch>
        </p:blipFill>
        <p:spPr>
          <a:xfrm flipH="1">
            <a:off x="8268970" y="789940"/>
            <a:ext cx="3923030" cy="6068060"/>
          </a:xfrm>
          <a:prstGeom prst="snipRoundRect">
            <a:avLst>
              <a:gd name="adj1" fmla="val 16667"/>
              <a:gd name="adj2" fmla="val 45931"/>
            </a:avLst>
          </a:prstGeom>
        </p:spPr>
      </p:pic>
      <p:sp>
        <p:nvSpPr>
          <p:cNvPr id="1048724" name="正文"/>
          <p:cNvSpPr txBox="1">
            <a:spLocks noGrp="1"/>
          </p:cNvSpPr>
          <p:nvPr>
            <p:ph idx="3"/>
            <p:custDataLst>
              <p:tags r:id="rId9"/>
            </p:custDataLst>
          </p:nvPr>
        </p:nvSpPr>
        <p:spPr>
          <a:xfrm>
            <a:off x="654755" y="156279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6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汉仪粗圆简" panose="02010600000101010101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chemeClr val="accent6"/>
              </a:buClr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chemeClr val="accent6"/>
              </a:buClr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chemeClr val="accent6"/>
              </a:buClr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chemeClr val="accent6"/>
              </a:buClr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chemeClr val="accent6"/>
              </a:buClr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6" name="标题"/>
          <p:cNvSpPr txBox="1">
            <a:spLocks noGrp="1"/>
          </p:cNvSpPr>
          <p:nvPr>
            <p:ph type="title" idx="2"/>
            <p:custDataLst>
              <p:tags r:id="rId10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汉仪粗圆简" panose="02010600000101010101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pic>
        <p:nvPicPr>
          <p:cNvPr id="2097179" name="图片 6" descr="VCG41N1446807744"/>
          <p:cNvPicPr>
            <a:picLocks noChangeAspect="1"/>
          </p:cNvPicPr>
          <p:nvPr>
            <p:custDataLst>
              <p:tags r:id="rId11"/>
            </p:custDataLst>
          </p:nvPr>
        </p:nvPicPr>
        <p:blipFill>
          <a:blip r:embed="rId7">
            <a:alphaModFix amt="10000"/>
            <a:lum contrast="18000"/>
          </a:blip>
          <a:stretch>
            <a:fillRect/>
          </a:stretch>
        </p:blipFill>
        <p:spPr>
          <a:xfrm flipH="1">
            <a:off x="8270240" y="805180"/>
            <a:ext cx="3923030" cy="6068060"/>
          </a:xfrm>
          <a:prstGeom prst="snipRoundRect">
            <a:avLst>
              <a:gd name="adj1" fmla="val 16667"/>
              <a:gd name="adj2" fmla="val 45931"/>
            </a:avLst>
          </a:prstGeom>
        </p:spPr>
      </p:pic>
      <p:sp>
        <p:nvSpPr>
          <p:cNvPr id="1048728" name="日期占位符 3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0" name="页脚占位符 4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2" name="灯片编号占位符 5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34" name="任意多边形: 形状 8"/>
          <p:cNvSpPr/>
          <p:nvPr>
            <p:custDataLst>
              <p:tags r:id="rId1"/>
            </p:custDataLst>
          </p:nvPr>
        </p:nvSpPr>
        <p:spPr>
          <a:xfrm flipH="1">
            <a:off x="5080" y="5376270"/>
            <a:ext cx="1449070" cy="1509035"/>
          </a:xfrm>
          <a:custGeom>
            <a:gdLst>
              <a:gd name="connsiteX0" fmla="*/ 4812664 w 4812664"/>
              <a:gd name="connsiteY0" fmla="*/ 4774197 h 4824233"/>
              <a:gd name="connsiteX1" fmla="*/ 4812664 w 4812664"/>
              <a:gd name="connsiteY1" fmla="*/ 4824233 h 4824233"/>
              <a:gd name="connsiteX2" fmla="*/ 4768382 w 4812664"/>
              <a:gd name="connsiteY2" fmla="*/ 4824233 h 4824233"/>
              <a:gd name="connsiteX3" fmla="*/ 3274582 w 4812664"/>
              <a:gd name="connsiteY3" fmla="*/ 0 h 4824233"/>
              <a:gd name="connsiteX4" fmla="*/ 4549197 w 4812664"/>
              <a:gd name="connsiteY4" fmla="*/ 264275 h 4824233"/>
              <a:gd name="connsiteX5" fmla="*/ 4812664 w 4812664"/>
              <a:gd name="connsiteY5" fmla="*/ 394617 h 4824233"/>
              <a:gd name="connsiteX6" fmla="*/ 4812664 w 4812664"/>
              <a:gd name="connsiteY6" fmla="*/ 1951632 h 4824233"/>
              <a:gd name="connsiteX7" fmla="*/ 4734641 w 4812664"/>
              <a:gd name="connsiteY7" fmla="*/ 1863470 h 4824233"/>
              <a:gd name="connsiteX8" fmla="*/ 3274582 w 4812664"/>
              <a:gd name="connsiteY8" fmla="*/ 1242379 h 4824233"/>
              <a:gd name="connsiteX9" fmla="*/ 1209746 w 4812664"/>
              <a:gd name="connsiteY9" fmla="*/ 3362914 h 4824233"/>
              <a:gd name="connsiteX10" fmla="*/ 1681254 w 4812664"/>
              <a:gd name="connsiteY10" fmla="*/ 4711771 h 4824233"/>
              <a:gd name="connsiteX11" fmla="*/ 1780782 w 4812664"/>
              <a:gd name="connsiteY11" fmla="*/ 4824233 h 4824233"/>
              <a:gd name="connsiteX12" fmla="*/ 328782 w 4812664"/>
              <a:gd name="connsiteY12" fmla="*/ 4824233 h 4824233"/>
              <a:gd name="connsiteX13" fmla="*/ 257333 w 4812664"/>
              <a:gd name="connsiteY13" fmla="*/ 4671914 h 4824233"/>
              <a:gd name="connsiteX14" fmla="*/ 0 w 4812664"/>
              <a:gd name="connsiteY14" fmla="*/ 3362915 h 4824233"/>
              <a:gd name="connsiteX15" fmla="*/ 3274582 w 4812664"/>
              <a:gd name="connsiteY15" fmla="*/ 0 h 48242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82" h="2376">
                <a:moveTo>
                  <a:pt x="2282" y="0"/>
                </a:moveTo>
                <a:lnTo>
                  <a:pt x="2282" y="848"/>
                </a:lnTo>
                <a:lnTo>
                  <a:pt x="2257" y="849"/>
                </a:lnTo>
                <a:cubicBezTo>
                  <a:pt x="1480" y="888"/>
                  <a:pt x="862" y="1520"/>
                  <a:pt x="862" y="2294"/>
                </a:cubicBezTo>
                <a:cubicBezTo>
                  <a:pt x="862" y="2315"/>
                  <a:pt x="862" y="2337"/>
                  <a:pt x="863" y="2359"/>
                </a:cubicBezTo>
                <a:lnTo>
                  <a:pt x="864" y="2376"/>
                </a:lnTo>
                <a:lnTo>
                  <a:pt x="2" y="2376"/>
                </a:lnTo>
                <a:lnTo>
                  <a:pt x="1" y="2353"/>
                </a:lnTo>
                <a:cubicBezTo>
                  <a:pt x="0" y="2333"/>
                  <a:pt x="0" y="2313"/>
                  <a:pt x="0" y="2294"/>
                </a:cubicBezTo>
                <a:cubicBezTo>
                  <a:pt x="0" y="1046"/>
                  <a:pt x="1012" y="32"/>
                  <a:pt x="2272" y="0"/>
                </a:cubicBezTo>
                <a:lnTo>
                  <a:pt x="2282" y="0"/>
                </a:lnTo>
                <a:close/>
              </a:path>
            </a:pathLst>
          </a:custGeom>
          <a:solidFill>
            <a:schemeClr val="tx2">
              <a:alpha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汉仪粗圆简" panose="02010600000101010101" charset="-122"/>
            </a:endParaRPr>
          </a:p>
        </p:txBody>
      </p:sp>
      <p:pic>
        <p:nvPicPr>
          <p:cNvPr id="2097181" name="图片 11" descr="VCG41N1446807744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>
            <a:alphaModFix amt="10000"/>
            <a:lum contrast="18000"/>
          </a:blip>
          <a:stretch>
            <a:fillRect/>
          </a:stretch>
        </p:blipFill>
        <p:spPr>
          <a:xfrm flipH="1">
            <a:off x="8270240" y="805180"/>
            <a:ext cx="3923030" cy="6068060"/>
          </a:xfrm>
          <a:prstGeom prst="snipRoundRect">
            <a:avLst>
              <a:gd name="adj1" fmla="val 16667"/>
              <a:gd name="adj2" fmla="val 45931"/>
            </a:avLst>
          </a:prstGeom>
        </p:spPr>
      </p:pic>
      <p:sp>
        <p:nvSpPr>
          <p:cNvPr id="1048736" name="圆角矩形 24"/>
          <p:cNvSpPr/>
          <p:nvPr>
            <p:custDataLst>
              <p:tags r:id="rId4"/>
            </p:custDataLst>
          </p:nvPr>
        </p:nvSpPr>
        <p:spPr>
          <a:xfrm>
            <a:off x="654415" y="1037408"/>
            <a:ext cx="4076335" cy="160020"/>
          </a:xfrm>
          <a:prstGeom prst="roundRect">
            <a:avLst>
              <a:gd name="adj" fmla="val 50000"/>
            </a:avLst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000">
              <a:cs typeface="汉仪粗圆简" panose="02010600000101010101" charset="-122"/>
            </a:endParaRPr>
          </a:p>
        </p:txBody>
      </p:sp>
      <p:sp>
        <p:nvSpPr>
          <p:cNvPr id="1048738" name="正文"/>
          <p:cNvSpPr txBox="1">
            <a:spLocks noGrp="1"/>
          </p:cNvSpPr>
          <p:nvPr>
            <p:ph idx="3"/>
            <p:custDataLst>
              <p:tags r:id="rId5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汉仪粗圆简" panose="02010600000101010101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0" name="正文"/>
          <p:cNvSpPr txBox="1">
            <a:spLocks noGrp="1"/>
          </p:cNvSpPr>
          <p:nvPr>
            <p:ph idx="2"/>
            <p:custDataLst>
              <p:tags r:id="rId6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汉仪粗圆简" panose="02010600000101010101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2" name="标题"/>
          <p:cNvSpPr txBox="1">
            <a:spLocks noGrp="1"/>
          </p:cNvSpPr>
          <p:nvPr>
            <p:ph type="title" idx="1"/>
            <p:custDataLst>
              <p:tags r:id="rId7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汉仪粗圆简" panose="02010600000101010101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4" name="日期占位符 4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6" name="页脚占位符 5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8" name="灯片编号占位符 6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50" name="任意多边形: 形状 1"/>
          <p:cNvSpPr/>
          <p:nvPr>
            <p:custDataLst>
              <p:tags r:id="rId1"/>
            </p:custDataLst>
          </p:nvPr>
        </p:nvSpPr>
        <p:spPr>
          <a:xfrm flipH="1">
            <a:off x="5080" y="5376270"/>
            <a:ext cx="1449070" cy="1509035"/>
          </a:xfrm>
          <a:custGeom>
            <a:gdLst>
              <a:gd name="connsiteX0" fmla="*/ 4812664 w 4812664"/>
              <a:gd name="connsiteY0" fmla="*/ 4774197 h 4824233"/>
              <a:gd name="connsiteX1" fmla="*/ 4812664 w 4812664"/>
              <a:gd name="connsiteY1" fmla="*/ 4824233 h 4824233"/>
              <a:gd name="connsiteX2" fmla="*/ 4768382 w 4812664"/>
              <a:gd name="connsiteY2" fmla="*/ 4824233 h 4824233"/>
              <a:gd name="connsiteX3" fmla="*/ 3274582 w 4812664"/>
              <a:gd name="connsiteY3" fmla="*/ 0 h 4824233"/>
              <a:gd name="connsiteX4" fmla="*/ 4549197 w 4812664"/>
              <a:gd name="connsiteY4" fmla="*/ 264275 h 4824233"/>
              <a:gd name="connsiteX5" fmla="*/ 4812664 w 4812664"/>
              <a:gd name="connsiteY5" fmla="*/ 394617 h 4824233"/>
              <a:gd name="connsiteX6" fmla="*/ 4812664 w 4812664"/>
              <a:gd name="connsiteY6" fmla="*/ 1951632 h 4824233"/>
              <a:gd name="connsiteX7" fmla="*/ 4734641 w 4812664"/>
              <a:gd name="connsiteY7" fmla="*/ 1863470 h 4824233"/>
              <a:gd name="connsiteX8" fmla="*/ 3274582 w 4812664"/>
              <a:gd name="connsiteY8" fmla="*/ 1242379 h 4824233"/>
              <a:gd name="connsiteX9" fmla="*/ 1209746 w 4812664"/>
              <a:gd name="connsiteY9" fmla="*/ 3362914 h 4824233"/>
              <a:gd name="connsiteX10" fmla="*/ 1681254 w 4812664"/>
              <a:gd name="connsiteY10" fmla="*/ 4711771 h 4824233"/>
              <a:gd name="connsiteX11" fmla="*/ 1780782 w 4812664"/>
              <a:gd name="connsiteY11" fmla="*/ 4824233 h 4824233"/>
              <a:gd name="connsiteX12" fmla="*/ 328782 w 4812664"/>
              <a:gd name="connsiteY12" fmla="*/ 4824233 h 4824233"/>
              <a:gd name="connsiteX13" fmla="*/ 257333 w 4812664"/>
              <a:gd name="connsiteY13" fmla="*/ 4671914 h 4824233"/>
              <a:gd name="connsiteX14" fmla="*/ 0 w 4812664"/>
              <a:gd name="connsiteY14" fmla="*/ 3362915 h 4824233"/>
              <a:gd name="connsiteX15" fmla="*/ 3274582 w 4812664"/>
              <a:gd name="connsiteY15" fmla="*/ 0 h 48242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82" h="2376">
                <a:moveTo>
                  <a:pt x="2282" y="0"/>
                </a:moveTo>
                <a:lnTo>
                  <a:pt x="2282" y="848"/>
                </a:lnTo>
                <a:lnTo>
                  <a:pt x="2257" y="849"/>
                </a:lnTo>
                <a:cubicBezTo>
                  <a:pt x="1480" y="888"/>
                  <a:pt x="862" y="1520"/>
                  <a:pt x="862" y="2294"/>
                </a:cubicBezTo>
                <a:cubicBezTo>
                  <a:pt x="862" y="2315"/>
                  <a:pt x="862" y="2337"/>
                  <a:pt x="863" y="2359"/>
                </a:cubicBezTo>
                <a:lnTo>
                  <a:pt x="864" y="2376"/>
                </a:lnTo>
                <a:lnTo>
                  <a:pt x="2" y="2376"/>
                </a:lnTo>
                <a:lnTo>
                  <a:pt x="1" y="2353"/>
                </a:lnTo>
                <a:cubicBezTo>
                  <a:pt x="0" y="2333"/>
                  <a:pt x="0" y="2313"/>
                  <a:pt x="0" y="2294"/>
                </a:cubicBezTo>
                <a:cubicBezTo>
                  <a:pt x="0" y="1046"/>
                  <a:pt x="1012" y="32"/>
                  <a:pt x="2272" y="0"/>
                </a:cubicBezTo>
                <a:lnTo>
                  <a:pt x="2282" y="0"/>
                </a:lnTo>
                <a:close/>
              </a:path>
            </a:pathLst>
          </a:custGeom>
          <a:solidFill>
            <a:schemeClr val="tx2">
              <a:alpha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汉仪粗圆简" panose="02010600000101010101" charset="-122"/>
            </a:endParaRPr>
          </a:p>
        </p:txBody>
      </p:sp>
      <p:pic>
        <p:nvPicPr>
          <p:cNvPr id="2097183" name="图片 15" descr="VCG41N1446807744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>
            <a:alphaModFix amt="10000"/>
            <a:lum contrast="18000"/>
          </a:blip>
          <a:stretch>
            <a:fillRect/>
          </a:stretch>
        </p:blipFill>
        <p:spPr>
          <a:xfrm flipH="1">
            <a:off x="8270240" y="805180"/>
            <a:ext cx="3923030" cy="6068060"/>
          </a:xfrm>
          <a:prstGeom prst="snipRoundRect">
            <a:avLst>
              <a:gd name="adj1" fmla="val 16667"/>
              <a:gd name="adj2" fmla="val 45931"/>
            </a:avLst>
          </a:prstGeom>
        </p:spPr>
      </p:pic>
      <p:sp>
        <p:nvSpPr>
          <p:cNvPr id="1048752" name="圆角矩形 24"/>
          <p:cNvSpPr/>
          <p:nvPr>
            <p:custDataLst>
              <p:tags r:id="rId4"/>
            </p:custDataLst>
          </p:nvPr>
        </p:nvSpPr>
        <p:spPr>
          <a:xfrm>
            <a:off x="654415" y="1037408"/>
            <a:ext cx="4076335" cy="160020"/>
          </a:xfrm>
          <a:prstGeom prst="roundRect">
            <a:avLst>
              <a:gd name="adj" fmla="val 50000"/>
            </a:avLst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000">
              <a:cs typeface="汉仪粗圆简" panose="02010600000101010101" charset="-122"/>
            </a:endParaRPr>
          </a:p>
        </p:txBody>
      </p:sp>
      <p:sp>
        <p:nvSpPr>
          <p:cNvPr id="1048754" name="标题"/>
          <p:cNvSpPr txBox="1">
            <a:spLocks noGrp="1"/>
          </p:cNvSpPr>
          <p:nvPr>
            <p:ph type="title" idx="5"/>
            <p:custDataLst>
              <p:tags r:id="rId5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汉仪粗圆简" panose="02010600000101010101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6" name="正文"/>
          <p:cNvSpPr txBox="1">
            <a:spLocks noGrp="1"/>
          </p:cNvSpPr>
          <p:nvPr>
            <p:ph idx="4"/>
            <p:custDataLst>
              <p:tags r:id="rId6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汉仪粗圆简" panose="02010600000101010101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8" name="标题"/>
          <p:cNvSpPr txBox="1">
            <a:spLocks noGrp="1"/>
          </p:cNvSpPr>
          <p:nvPr>
            <p:ph type="title" idx="3"/>
            <p:custDataLst>
              <p:tags r:id="rId7"/>
            </p:custDataLst>
          </p:nvPr>
        </p:nvSpPr>
        <p:spPr>
          <a:xfrm>
            <a:off x="62352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汉仪粗圆简" panose="02010600000101010101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0" name="正文"/>
          <p:cNvSpPr txBox="1">
            <a:spLocks noGrp="1"/>
          </p:cNvSpPr>
          <p:nvPr>
            <p:ph idx="2"/>
            <p:custDataLst>
              <p:tags r:id="rId8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汉仪粗圆简" panose="02010600000101010101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62" name="标题"/>
          <p:cNvSpPr txBox="1">
            <a:spLocks noGrp="1"/>
          </p:cNvSpPr>
          <p:nvPr>
            <p:ph type="title" idx="1"/>
            <p:custDataLst>
              <p:tags r:id="rId9"/>
            </p:custDataLst>
          </p:nvPr>
        </p:nvSpPr>
        <p:spPr>
          <a:xfrm>
            <a:off x="6084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汉仪粗圆简" panose="02010600000101010101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4" name="日期占位符 6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7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8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70" name="任意多边形: 形状 1"/>
          <p:cNvSpPr/>
          <p:nvPr>
            <p:custDataLst>
              <p:tags r:id="rId1"/>
            </p:custDataLst>
          </p:nvPr>
        </p:nvSpPr>
        <p:spPr>
          <a:xfrm flipH="1">
            <a:off x="5080" y="5376270"/>
            <a:ext cx="1449070" cy="1509035"/>
          </a:xfrm>
          <a:custGeom>
            <a:gdLst>
              <a:gd name="connsiteX0" fmla="*/ 4812664 w 4812664"/>
              <a:gd name="connsiteY0" fmla="*/ 4774197 h 4824233"/>
              <a:gd name="connsiteX1" fmla="*/ 4812664 w 4812664"/>
              <a:gd name="connsiteY1" fmla="*/ 4824233 h 4824233"/>
              <a:gd name="connsiteX2" fmla="*/ 4768382 w 4812664"/>
              <a:gd name="connsiteY2" fmla="*/ 4824233 h 4824233"/>
              <a:gd name="connsiteX3" fmla="*/ 3274582 w 4812664"/>
              <a:gd name="connsiteY3" fmla="*/ 0 h 4824233"/>
              <a:gd name="connsiteX4" fmla="*/ 4549197 w 4812664"/>
              <a:gd name="connsiteY4" fmla="*/ 264275 h 4824233"/>
              <a:gd name="connsiteX5" fmla="*/ 4812664 w 4812664"/>
              <a:gd name="connsiteY5" fmla="*/ 394617 h 4824233"/>
              <a:gd name="connsiteX6" fmla="*/ 4812664 w 4812664"/>
              <a:gd name="connsiteY6" fmla="*/ 1951632 h 4824233"/>
              <a:gd name="connsiteX7" fmla="*/ 4734641 w 4812664"/>
              <a:gd name="connsiteY7" fmla="*/ 1863470 h 4824233"/>
              <a:gd name="connsiteX8" fmla="*/ 3274582 w 4812664"/>
              <a:gd name="connsiteY8" fmla="*/ 1242379 h 4824233"/>
              <a:gd name="connsiteX9" fmla="*/ 1209746 w 4812664"/>
              <a:gd name="connsiteY9" fmla="*/ 3362914 h 4824233"/>
              <a:gd name="connsiteX10" fmla="*/ 1681254 w 4812664"/>
              <a:gd name="connsiteY10" fmla="*/ 4711771 h 4824233"/>
              <a:gd name="connsiteX11" fmla="*/ 1780782 w 4812664"/>
              <a:gd name="connsiteY11" fmla="*/ 4824233 h 4824233"/>
              <a:gd name="connsiteX12" fmla="*/ 328782 w 4812664"/>
              <a:gd name="connsiteY12" fmla="*/ 4824233 h 4824233"/>
              <a:gd name="connsiteX13" fmla="*/ 257333 w 4812664"/>
              <a:gd name="connsiteY13" fmla="*/ 4671914 h 4824233"/>
              <a:gd name="connsiteX14" fmla="*/ 0 w 4812664"/>
              <a:gd name="connsiteY14" fmla="*/ 3362915 h 4824233"/>
              <a:gd name="connsiteX15" fmla="*/ 3274582 w 4812664"/>
              <a:gd name="connsiteY15" fmla="*/ 0 h 48242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82" h="2376">
                <a:moveTo>
                  <a:pt x="2282" y="0"/>
                </a:moveTo>
                <a:lnTo>
                  <a:pt x="2282" y="848"/>
                </a:lnTo>
                <a:lnTo>
                  <a:pt x="2257" y="849"/>
                </a:lnTo>
                <a:cubicBezTo>
                  <a:pt x="1480" y="888"/>
                  <a:pt x="862" y="1520"/>
                  <a:pt x="862" y="2294"/>
                </a:cubicBezTo>
                <a:cubicBezTo>
                  <a:pt x="862" y="2315"/>
                  <a:pt x="862" y="2337"/>
                  <a:pt x="863" y="2359"/>
                </a:cubicBezTo>
                <a:lnTo>
                  <a:pt x="864" y="2376"/>
                </a:lnTo>
                <a:lnTo>
                  <a:pt x="2" y="2376"/>
                </a:lnTo>
                <a:lnTo>
                  <a:pt x="1" y="2353"/>
                </a:lnTo>
                <a:cubicBezTo>
                  <a:pt x="0" y="2333"/>
                  <a:pt x="0" y="2313"/>
                  <a:pt x="0" y="2294"/>
                </a:cubicBezTo>
                <a:cubicBezTo>
                  <a:pt x="0" y="1046"/>
                  <a:pt x="1012" y="32"/>
                  <a:pt x="2272" y="0"/>
                </a:cubicBezTo>
                <a:lnTo>
                  <a:pt x="2282" y="0"/>
                </a:lnTo>
                <a:close/>
              </a:path>
            </a:pathLst>
          </a:custGeom>
          <a:solidFill>
            <a:schemeClr val="tx2">
              <a:alpha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汉仪粗圆简" panose="02010600000101010101" charset="-122"/>
            </a:endParaRPr>
          </a:p>
        </p:txBody>
      </p:sp>
      <p:pic>
        <p:nvPicPr>
          <p:cNvPr id="2097185" name="图片 6" descr="VCG41N1446807744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>
            <a:alphaModFix amt="10000"/>
            <a:lum contrast="18000"/>
          </a:blip>
          <a:stretch>
            <a:fillRect/>
          </a:stretch>
        </p:blipFill>
        <p:spPr>
          <a:xfrm flipH="1">
            <a:off x="8270240" y="805180"/>
            <a:ext cx="3923030" cy="6068060"/>
          </a:xfrm>
          <a:prstGeom prst="snipRoundRect">
            <a:avLst>
              <a:gd name="adj1" fmla="val 16667"/>
              <a:gd name="adj2" fmla="val 45931"/>
            </a:avLst>
          </a:prstGeom>
        </p:spPr>
      </p:pic>
      <p:sp>
        <p:nvSpPr>
          <p:cNvPr id="1048772" name="圆角矩形 24"/>
          <p:cNvSpPr/>
          <p:nvPr>
            <p:custDataLst>
              <p:tags r:id="rId4"/>
            </p:custDataLst>
          </p:nvPr>
        </p:nvSpPr>
        <p:spPr>
          <a:xfrm>
            <a:off x="654415" y="1037408"/>
            <a:ext cx="4076335" cy="160020"/>
          </a:xfrm>
          <a:prstGeom prst="roundRect">
            <a:avLst>
              <a:gd name="adj" fmla="val 50000"/>
            </a:avLst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000">
              <a:cs typeface="汉仪粗圆简" panose="02010600000101010101" charset="-122"/>
            </a:endParaRPr>
          </a:p>
        </p:txBody>
      </p:sp>
      <p:sp>
        <p:nvSpPr>
          <p:cNvPr id="1048774" name="标题"/>
          <p:cNvSpPr txBox="1">
            <a:spLocks noGrp="1"/>
          </p:cNvSpPr>
          <p:nvPr>
            <p:ph type="title" idx="1"/>
            <p:custDataLst>
              <p:tags r:id="rId5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汉仪粗圆简" panose="02010600000101010101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76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8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0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pic>
        <p:nvPicPr>
          <p:cNvPr id="2097187" name="图片 7" descr="VCG41N1446807744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0000"/>
            <a:lum contrast="18000"/>
          </a:blip>
          <a:stretch>
            <a:fillRect/>
          </a:stretch>
        </p:blipFill>
        <p:spPr>
          <a:xfrm flipH="1">
            <a:off x="8270240" y="805180"/>
            <a:ext cx="3923030" cy="6068060"/>
          </a:xfrm>
          <a:prstGeom prst="snipRoundRect">
            <a:avLst>
              <a:gd name="adj1" fmla="val 16667"/>
              <a:gd name="adj2" fmla="val 45931"/>
            </a:avLst>
          </a:prstGeom>
        </p:spPr>
      </p:pic>
      <p:sp>
        <p:nvSpPr>
          <p:cNvPr id="1048782" name="任意多边形: 形状 1"/>
          <p:cNvSpPr/>
          <p:nvPr>
            <p:custDataLst>
              <p:tags r:id="rId3"/>
            </p:custDataLst>
          </p:nvPr>
        </p:nvSpPr>
        <p:spPr>
          <a:xfrm flipH="1">
            <a:off x="5080" y="5376270"/>
            <a:ext cx="1449070" cy="1509035"/>
          </a:xfrm>
          <a:custGeom>
            <a:gdLst>
              <a:gd name="connsiteX0" fmla="*/ 4812664 w 4812664"/>
              <a:gd name="connsiteY0" fmla="*/ 4774197 h 4824233"/>
              <a:gd name="connsiteX1" fmla="*/ 4812664 w 4812664"/>
              <a:gd name="connsiteY1" fmla="*/ 4824233 h 4824233"/>
              <a:gd name="connsiteX2" fmla="*/ 4768382 w 4812664"/>
              <a:gd name="connsiteY2" fmla="*/ 4824233 h 4824233"/>
              <a:gd name="connsiteX3" fmla="*/ 3274582 w 4812664"/>
              <a:gd name="connsiteY3" fmla="*/ 0 h 4824233"/>
              <a:gd name="connsiteX4" fmla="*/ 4549197 w 4812664"/>
              <a:gd name="connsiteY4" fmla="*/ 264275 h 4824233"/>
              <a:gd name="connsiteX5" fmla="*/ 4812664 w 4812664"/>
              <a:gd name="connsiteY5" fmla="*/ 394617 h 4824233"/>
              <a:gd name="connsiteX6" fmla="*/ 4812664 w 4812664"/>
              <a:gd name="connsiteY6" fmla="*/ 1951632 h 4824233"/>
              <a:gd name="connsiteX7" fmla="*/ 4734641 w 4812664"/>
              <a:gd name="connsiteY7" fmla="*/ 1863470 h 4824233"/>
              <a:gd name="connsiteX8" fmla="*/ 3274582 w 4812664"/>
              <a:gd name="connsiteY8" fmla="*/ 1242379 h 4824233"/>
              <a:gd name="connsiteX9" fmla="*/ 1209746 w 4812664"/>
              <a:gd name="connsiteY9" fmla="*/ 3362914 h 4824233"/>
              <a:gd name="connsiteX10" fmla="*/ 1681254 w 4812664"/>
              <a:gd name="connsiteY10" fmla="*/ 4711771 h 4824233"/>
              <a:gd name="connsiteX11" fmla="*/ 1780782 w 4812664"/>
              <a:gd name="connsiteY11" fmla="*/ 4824233 h 4824233"/>
              <a:gd name="connsiteX12" fmla="*/ 328782 w 4812664"/>
              <a:gd name="connsiteY12" fmla="*/ 4824233 h 4824233"/>
              <a:gd name="connsiteX13" fmla="*/ 257333 w 4812664"/>
              <a:gd name="connsiteY13" fmla="*/ 4671914 h 4824233"/>
              <a:gd name="connsiteX14" fmla="*/ 0 w 4812664"/>
              <a:gd name="connsiteY14" fmla="*/ 3362915 h 4824233"/>
              <a:gd name="connsiteX15" fmla="*/ 3274582 w 4812664"/>
              <a:gd name="connsiteY15" fmla="*/ 0 h 48242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82" h="2376">
                <a:moveTo>
                  <a:pt x="2282" y="0"/>
                </a:moveTo>
                <a:lnTo>
                  <a:pt x="2282" y="848"/>
                </a:lnTo>
                <a:lnTo>
                  <a:pt x="2257" y="849"/>
                </a:lnTo>
                <a:cubicBezTo>
                  <a:pt x="1480" y="888"/>
                  <a:pt x="862" y="1520"/>
                  <a:pt x="862" y="2294"/>
                </a:cubicBezTo>
                <a:cubicBezTo>
                  <a:pt x="862" y="2315"/>
                  <a:pt x="862" y="2337"/>
                  <a:pt x="863" y="2359"/>
                </a:cubicBezTo>
                <a:lnTo>
                  <a:pt x="864" y="2376"/>
                </a:lnTo>
                <a:lnTo>
                  <a:pt x="2" y="2376"/>
                </a:lnTo>
                <a:lnTo>
                  <a:pt x="1" y="2353"/>
                </a:lnTo>
                <a:cubicBezTo>
                  <a:pt x="0" y="2333"/>
                  <a:pt x="0" y="2313"/>
                  <a:pt x="0" y="2294"/>
                </a:cubicBezTo>
                <a:cubicBezTo>
                  <a:pt x="0" y="1046"/>
                  <a:pt x="1012" y="32"/>
                  <a:pt x="2272" y="0"/>
                </a:cubicBezTo>
                <a:lnTo>
                  <a:pt x="2282" y="0"/>
                </a:lnTo>
                <a:close/>
              </a:path>
            </a:pathLst>
          </a:custGeom>
          <a:solidFill>
            <a:schemeClr val="tx2">
              <a:alpha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汉仪粗圆简" panose="02010600000101010101" charset="-122"/>
            </a:endParaRPr>
          </a:p>
        </p:txBody>
      </p:sp>
      <p:sp>
        <p:nvSpPr>
          <p:cNvPr id="1048784" name="日期占位符 1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6" name="页脚占位符 2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8" name="灯片编号占位符 3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90" name="任意多边形: 形状 1"/>
          <p:cNvSpPr/>
          <p:nvPr>
            <p:custDataLst>
              <p:tags r:id="rId1"/>
            </p:custDataLst>
          </p:nvPr>
        </p:nvSpPr>
        <p:spPr>
          <a:xfrm flipH="1">
            <a:off x="5080" y="5376270"/>
            <a:ext cx="1449070" cy="1509035"/>
          </a:xfrm>
          <a:custGeom>
            <a:gdLst>
              <a:gd name="connsiteX0" fmla="*/ 4812664 w 4812664"/>
              <a:gd name="connsiteY0" fmla="*/ 4774197 h 4824233"/>
              <a:gd name="connsiteX1" fmla="*/ 4812664 w 4812664"/>
              <a:gd name="connsiteY1" fmla="*/ 4824233 h 4824233"/>
              <a:gd name="connsiteX2" fmla="*/ 4768382 w 4812664"/>
              <a:gd name="connsiteY2" fmla="*/ 4824233 h 4824233"/>
              <a:gd name="connsiteX3" fmla="*/ 3274582 w 4812664"/>
              <a:gd name="connsiteY3" fmla="*/ 0 h 4824233"/>
              <a:gd name="connsiteX4" fmla="*/ 4549197 w 4812664"/>
              <a:gd name="connsiteY4" fmla="*/ 264275 h 4824233"/>
              <a:gd name="connsiteX5" fmla="*/ 4812664 w 4812664"/>
              <a:gd name="connsiteY5" fmla="*/ 394617 h 4824233"/>
              <a:gd name="connsiteX6" fmla="*/ 4812664 w 4812664"/>
              <a:gd name="connsiteY6" fmla="*/ 1951632 h 4824233"/>
              <a:gd name="connsiteX7" fmla="*/ 4734641 w 4812664"/>
              <a:gd name="connsiteY7" fmla="*/ 1863470 h 4824233"/>
              <a:gd name="connsiteX8" fmla="*/ 3274582 w 4812664"/>
              <a:gd name="connsiteY8" fmla="*/ 1242379 h 4824233"/>
              <a:gd name="connsiteX9" fmla="*/ 1209746 w 4812664"/>
              <a:gd name="connsiteY9" fmla="*/ 3362914 h 4824233"/>
              <a:gd name="connsiteX10" fmla="*/ 1681254 w 4812664"/>
              <a:gd name="connsiteY10" fmla="*/ 4711771 h 4824233"/>
              <a:gd name="connsiteX11" fmla="*/ 1780782 w 4812664"/>
              <a:gd name="connsiteY11" fmla="*/ 4824233 h 4824233"/>
              <a:gd name="connsiteX12" fmla="*/ 328782 w 4812664"/>
              <a:gd name="connsiteY12" fmla="*/ 4824233 h 4824233"/>
              <a:gd name="connsiteX13" fmla="*/ 257333 w 4812664"/>
              <a:gd name="connsiteY13" fmla="*/ 4671914 h 4824233"/>
              <a:gd name="connsiteX14" fmla="*/ 0 w 4812664"/>
              <a:gd name="connsiteY14" fmla="*/ 3362915 h 4824233"/>
              <a:gd name="connsiteX15" fmla="*/ 3274582 w 4812664"/>
              <a:gd name="connsiteY15" fmla="*/ 0 h 48242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82" h="2376">
                <a:moveTo>
                  <a:pt x="2282" y="0"/>
                </a:moveTo>
                <a:lnTo>
                  <a:pt x="2282" y="848"/>
                </a:lnTo>
                <a:lnTo>
                  <a:pt x="2257" y="849"/>
                </a:lnTo>
                <a:cubicBezTo>
                  <a:pt x="1480" y="888"/>
                  <a:pt x="862" y="1520"/>
                  <a:pt x="862" y="2294"/>
                </a:cubicBezTo>
                <a:cubicBezTo>
                  <a:pt x="862" y="2315"/>
                  <a:pt x="862" y="2337"/>
                  <a:pt x="863" y="2359"/>
                </a:cubicBezTo>
                <a:lnTo>
                  <a:pt x="864" y="2376"/>
                </a:lnTo>
                <a:lnTo>
                  <a:pt x="2" y="2376"/>
                </a:lnTo>
                <a:lnTo>
                  <a:pt x="1" y="2353"/>
                </a:lnTo>
                <a:cubicBezTo>
                  <a:pt x="0" y="2333"/>
                  <a:pt x="0" y="2313"/>
                  <a:pt x="0" y="2294"/>
                </a:cubicBezTo>
                <a:cubicBezTo>
                  <a:pt x="0" y="1046"/>
                  <a:pt x="1012" y="32"/>
                  <a:pt x="2272" y="0"/>
                </a:cubicBezTo>
                <a:lnTo>
                  <a:pt x="2282" y="0"/>
                </a:lnTo>
                <a:close/>
              </a:path>
            </a:pathLst>
          </a:custGeom>
          <a:solidFill>
            <a:schemeClr val="tx2">
              <a:alpha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汉仪粗圆简" panose="02010600000101010101" charset="-122"/>
            </a:endParaRPr>
          </a:p>
        </p:txBody>
      </p:sp>
      <p:pic>
        <p:nvPicPr>
          <p:cNvPr id="2097189" name="图片 7" descr="VCG41N1446807744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>
            <a:alphaModFix amt="10000"/>
            <a:lum contrast="18000"/>
          </a:blip>
          <a:stretch>
            <a:fillRect/>
          </a:stretch>
        </p:blipFill>
        <p:spPr>
          <a:xfrm flipH="1">
            <a:off x="8270240" y="805180"/>
            <a:ext cx="3923030" cy="6068060"/>
          </a:xfrm>
          <a:prstGeom prst="snipRoundRect">
            <a:avLst>
              <a:gd name="adj1" fmla="val 16667"/>
              <a:gd name="adj2" fmla="val 45931"/>
            </a:avLst>
          </a:prstGeom>
        </p:spPr>
      </p:pic>
      <p:sp>
        <p:nvSpPr>
          <p:cNvPr id="1048792" name="正文"/>
          <p:cNvSpPr txBox="1">
            <a:spLocks noGrp="1"/>
          </p:cNvSpPr>
          <p:nvPr>
            <p:ph idx="1"/>
            <p:custDataLst>
              <p:tags r:id="rId4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汉仪粗圆简" panose="02010600000101010101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9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6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98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800" name="任意多边形: 形状 1"/>
          <p:cNvSpPr/>
          <p:nvPr>
            <p:custDataLst>
              <p:tags r:id="rId1"/>
            </p:custDataLst>
          </p:nvPr>
        </p:nvSpPr>
        <p:spPr>
          <a:xfrm flipH="1">
            <a:off x="5080" y="5376270"/>
            <a:ext cx="1449070" cy="1509035"/>
          </a:xfrm>
          <a:custGeom>
            <a:gdLst>
              <a:gd name="connsiteX0" fmla="*/ 4812664 w 4812664"/>
              <a:gd name="connsiteY0" fmla="*/ 4774197 h 4824233"/>
              <a:gd name="connsiteX1" fmla="*/ 4812664 w 4812664"/>
              <a:gd name="connsiteY1" fmla="*/ 4824233 h 4824233"/>
              <a:gd name="connsiteX2" fmla="*/ 4768382 w 4812664"/>
              <a:gd name="connsiteY2" fmla="*/ 4824233 h 4824233"/>
              <a:gd name="connsiteX3" fmla="*/ 3274582 w 4812664"/>
              <a:gd name="connsiteY3" fmla="*/ 0 h 4824233"/>
              <a:gd name="connsiteX4" fmla="*/ 4549197 w 4812664"/>
              <a:gd name="connsiteY4" fmla="*/ 264275 h 4824233"/>
              <a:gd name="connsiteX5" fmla="*/ 4812664 w 4812664"/>
              <a:gd name="connsiteY5" fmla="*/ 394617 h 4824233"/>
              <a:gd name="connsiteX6" fmla="*/ 4812664 w 4812664"/>
              <a:gd name="connsiteY6" fmla="*/ 1951632 h 4824233"/>
              <a:gd name="connsiteX7" fmla="*/ 4734641 w 4812664"/>
              <a:gd name="connsiteY7" fmla="*/ 1863470 h 4824233"/>
              <a:gd name="connsiteX8" fmla="*/ 3274582 w 4812664"/>
              <a:gd name="connsiteY8" fmla="*/ 1242379 h 4824233"/>
              <a:gd name="connsiteX9" fmla="*/ 1209746 w 4812664"/>
              <a:gd name="connsiteY9" fmla="*/ 3362914 h 4824233"/>
              <a:gd name="connsiteX10" fmla="*/ 1681254 w 4812664"/>
              <a:gd name="connsiteY10" fmla="*/ 4711771 h 4824233"/>
              <a:gd name="connsiteX11" fmla="*/ 1780782 w 4812664"/>
              <a:gd name="connsiteY11" fmla="*/ 4824233 h 4824233"/>
              <a:gd name="connsiteX12" fmla="*/ 328782 w 4812664"/>
              <a:gd name="connsiteY12" fmla="*/ 4824233 h 4824233"/>
              <a:gd name="connsiteX13" fmla="*/ 257333 w 4812664"/>
              <a:gd name="connsiteY13" fmla="*/ 4671914 h 4824233"/>
              <a:gd name="connsiteX14" fmla="*/ 0 w 4812664"/>
              <a:gd name="connsiteY14" fmla="*/ 3362915 h 4824233"/>
              <a:gd name="connsiteX15" fmla="*/ 3274582 w 4812664"/>
              <a:gd name="connsiteY15" fmla="*/ 0 h 48242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82" h="2376">
                <a:moveTo>
                  <a:pt x="2282" y="0"/>
                </a:moveTo>
                <a:lnTo>
                  <a:pt x="2282" y="848"/>
                </a:lnTo>
                <a:lnTo>
                  <a:pt x="2257" y="849"/>
                </a:lnTo>
                <a:cubicBezTo>
                  <a:pt x="1480" y="888"/>
                  <a:pt x="862" y="1520"/>
                  <a:pt x="862" y="2294"/>
                </a:cubicBezTo>
                <a:cubicBezTo>
                  <a:pt x="862" y="2315"/>
                  <a:pt x="862" y="2337"/>
                  <a:pt x="863" y="2359"/>
                </a:cubicBezTo>
                <a:lnTo>
                  <a:pt x="864" y="2376"/>
                </a:lnTo>
                <a:lnTo>
                  <a:pt x="2" y="2376"/>
                </a:lnTo>
                <a:lnTo>
                  <a:pt x="1" y="2353"/>
                </a:lnTo>
                <a:cubicBezTo>
                  <a:pt x="0" y="2333"/>
                  <a:pt x="0" y="2313"/>
                  <a:pt x="0" y="2294"/>
                </a:cubicBezTo>
                <a:cubicBezTo>
                  <a:pt x="0" y="1046"/>
                  <a:pt x="1012" y="32"/>
                  <a:pt x="2272" y="0"/>
                </a:cubicBezTo>
                <a:lnTo>
                  <a:pt x="2282" y="0"/>
                </a:lnTo>
                <a:close/>
              </a:path>
            </a:pathLst>
          </a:custGeom>
          <a:solidFill>
            <a:schemeClr val="tx2">
              <a:alpha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汉仪粗圆简" panose="02010600000101010101" charset="-122"/>
            </a:endParaRPr>
          </a:p>
        </p:txBody>
      </p:sp>
      <p:pic>
        <p:nvPicPr>
          <p:cNvPr id="2097191" name="图片 7" descr="VCG41N1446807744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>
            <a:alphaModFix amt="10000"/>
            <a:lum contrast="18000"/>
          </a:blip>
          <a:stretch>
            <a:fillRect/>
          </a:stretch>
        </p:blipFill>
        <p:spPr>
          <a:xfrm flipH="1">
            <a:off x="8270240" y="805180"/>
            <a:ext cx="3923030" cy="6068060"/>
          </a:xfrm>
          <a:prstGeom prst="snipRoundRect">
            <a:avLst>
              <a:gd name="adj1" fmla="val 16667"/>
              <a:gd name="adj2" fmla="val 45931"/>
            </a:avLst>
          </a:prstGeom>
        </p:spPr>
      </p:pic>
      <p:sp>
        <p:nvSpPr>
          <p:cNvPr id="1048802" name="圆角矩形 24"/>
          <p:cNvSpPr/>
          <p:nvPr>
            <p:custDataLst>
              <p:tags r:id="rId4"/>
            </p:custDataLst>
          </p:nvPr>
        </p:nvSpPr>
        <p:spPr>
          <a:xfrm>
            <a:off x="654415" y="1037408"/>
            <a:ext cx="4076335" cy="160020"/>
          </a:xfrm>
          <a:prstGeom prst="roundRect">
            <a:avLst>
              <a:gd name="adj" fmla="val 50000"/>
            </a:avLst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000">
              <a:cs typeface="汉仪粗圆简" panose="02010600000101010101" charset="-122"/>
            </a:endParaRPr>
          </a:p>
        </p:txBody>
      </p:sp>
      <p:sp>
        <p:nvSpPr>
          <p:cNvPr id="1048804" name="标题"/>
          <p:cNvSpPr txBox="1">
            <a:spLocks noGrp="1"/>
          </p:cNvSpPr>
          <p:nvPr>
            <p:ph type="title" idx="2"/>
            <p:custDataLst>
              <p:tags r:id="rId5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汉仪粗圆简" panose="02010600000101010101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806" name="副标题"/>
          <p:cNvSpPr txBox="1">
            <a:spLocks noGrp="1"/>
          </p:cNvSpPr>
          <p:nvPr>
            <p:ph type="body" idx="1" hasCustomPrompt="1"/>
            <p:custDataLst>
              <p:tags r:id="rId6"/>
            </p:custDataLst>
          </p:nvPr>
        </p:nvSpPr>
        <p:spPr>
          <a:xfrm>
            <a:off x="608400" y="1324800"/>
            <a:ext cx="109692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汉仪粗圆简" panose="02010600000101010101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808" name="日期占位符 2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0" name="页脚占位符 3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12" name="灯片编号占位符 4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5" name=""/>
        <p:cNvGrpSpPr/>
        <p:nvPr/>
      </p:nvGrpSpPr>
      <p:grpSpPr>
        <a:xfrm>
          <a:off x="0" y="0"/>
          <a:ext cx="0" cy="0"/>
        </a:xfrm>
      </p:grpSpPr>
      <p:sp>
        <p:nvSpPr>
          <p:cNvPr id="1048814" name="矩形 9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n>
                <a:noFill/>
              </a:ln>
              <a:solidFill>
                <a:srgbClr val="4799FF"/>
              </a:solidFill>
              <a:cs typeface="汉仪粗圆简" panose="02010600000101010101" charset="-122"/>
            </a:endParaRPr>
          </a:p>
        </p:txBody>
      </p:sp>
      <p:pic>
        <p:nvPicPr>
          <p:cNvPr id="2097193" name="图片 11" descr="花瓣元素白格子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>
            <a:alphaModFix amt="5000"/>
          </a:blip>
          <a:stretch>
            <a:fillRect/>
          </a:stretch>
        </p:blipFill>
        <p:spPr>
          <a:xfrm rot="5400000">
            <a:off x="2662555" y="-2661920"/>
            <a:ext cx="6867525" cy="1219136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3620" h="6426">
                <a:moveTo>
                  <a:pt x="0" y="0"/>
                </a:moveTo>
                <a:lnTo>
                  <a:pt x="3620" y="0"/>
                </a:lnTo>
                <a:lnTo>
                  <a:pt x="3620" y="6426"/>
                </a:lnTo>
                <a:lnTo>
                  <a:pt x="0" y="6426"/>
                </a:lnTo>
                <a:lnTo>
                  <a:pt x="0" y="0"/>
                </a:lnTo>
                <a:close/>
              </a:path>
            </a:pathLst>
          </a:custGeom>
          <a:noFill/>
        </p:spPr>
      </p:pic>
      <p:sp>
        <p:nvSpPr>
          <p:cNvPr id="1048816" name="任意多边形: 形状 10"/>
          <p:cNvSpPr/>
          <p:nvPr>
            <p:custDataLst>
              <p:tags r:id="rId4"/>
            </p:custDataLst>
          </p:nvPr>
        </p:nvSpPr>
        <p:spPr>
          <a:xfrm>
            <a:off x="0" y="2064478"/>
            <a:ext cx="4848860" cy="4793522"/>
          </a:xfrm>
          <a:custGeom>
            <a:gdLst>
              <a:gd name="connsiteX0" fmla="*/ 1507547 w 4848860"/>
              <a:gd name="connsiteY0" fmla="*/ 0 h 4793522"/>
              <a:gd name="connsiteX1" fmla="*/ 4848860 w 4848860"/>
              <a:gd name="connsiteY1" fmla="*/ 3431447 h 4793522"/>
              <a:gd name="connsiteX2" fmla="*/ 4586283 w 4848860"/>
              <a:gd name="connsiteY2" fmla="*/ 4767121 h 4793522"/>
              <a:gd name="connsiteX3" fmla="*/ 4573899 w 4848860"/>
              <a:gd name="connsiteY3" fmla="*/ 4793522 h 4793522"/>
              <a:gd name="connsiteX4" fmla="*/ 3143734 w 4848860"/>
              <a:gd name="connsiteY4" fmla="*/ 4793522 h 4793522"/>
              <a:gd name="connsiteX5" fmla="*/ 3254633 w 4848860"/>
              <a:gd name="connsiteY5" fmla="*/ 4641218 h 4793522"/>
              <a:gd name="connsiteX6" fmla="*/ 3614461 w 4848860"/>
              <a:gd name="connsiteY6" fmla="*/ 3431446 h 4793522"/>
              <a:gd name="connsiteX7" fmla="*/ 1507547 w 4848860"/>
              <a:gd name="connsiteY7" fmla="*/ 1267697 h 4793522"/>
              <a:gd name="connsiteX8" fmla="*/ 17733 w 4848860"/>
              <a:gd name="connsiteY8" fmla="*/ 1901444 h 4793522"/>
              <a:gd name="connsiteX9" fmla="*/ 0 w 4848860"/>
              <a:gd name="connsiteY9" fmla="*/ 1921482 h 4793522"/>
              <a:gd name="connsiteX10" fmla="*/ 0 w 4848860"/>
              <a:gd name="connsiteY10" fmla="*/ 372046 h 4793522"/>
              <a:gd name="connsiteX11" fmla="*/ 206957 w 4848860"/>
              <a:gd name="connsiteY11" fmla="*/ 269660 h 4793522"/>
              <a:gd name="connsiteX12" fmla="*/ 1507547 w 4848860"/>
              <a:gd name="connsiteY12" fmla="*/ 0 h 479352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4848860" h="4793522">
                <a:moveTo>
                  <a:pt x="1507547" y="0"/>
                </a:moveTo>
                <a:cubicBezTo>
                  <a:pt x="3352904" y="0"/>
                  <a:pt x="4848860" y="1536311"/>
                  <a:pt x="4848860" y="3431447"/>
                </a:cubicBezTo>
                <a:cubicBezTo>
                  <a:pt x="4848860" y="3905231"/>
                  <a:pt x="4755363" y="4356588"/>
                  <a:pt x="4586283" y="4767121"/>
                </a:cubicBezTo>
                <a:lnTo>
                  <a:pt x="4573899" y="4793522"/>
                </a:lnTo>
                <a:lnTo>
                  <a:pt x="3143734" y="4793522"/>
                </a:lnTo>
                <a:lnTo>
                  <a:pt x="3254633" y="4641218"/>
                </a:lnTo>
                <a:cubicBezTo>
                  <a:pt x="3481810" y="4295882"/>
                  <a:pt x="3614461" y="3879573"/>
                  <a:pt x="3614461" y="3431446"/>
                </a:cubicBezTo>
                <a:cubicBezTo>
                  <a:pt x="3614461" y="2236440"/>
                  <a:pt x="2671163" y="1267697"/>
                  <a:pt x="1507547" y="1267697"/>
                </a:cubicBezTo>
                <a:cubicBezTo>
                  <a:pt x="925739" y="1267697"/>
                  <a:pt x="399010" y="1509883"/>
                  <a:pt x="17733" y="1901444"/>
                </a:cubicBezTo>
                <a:lnTo>
                  <a:pt x="0" y="1921482"/>
                </a:lnTo>
                <a:lnTo>
                  <a:pt x="0" y="372046"/>
                </a:lnTo>
                <a:lnTo>
                  <a:pt x="206957" y="269660"/>
                </a:lnTo>
                <a:cubicBezTo>
                  <a:pt x="606706" y="96020"/>
                  <a:pt x="1046208" y="0"/>
                  <a:pt x="1507547" y="0"/>
                </a:cubicBezTo>
                <a:close/>
              </a:path>
            </a:pathLst>
          </a:custGeom>
          <a:solidFill>
            <a:schemeClr val="bg1">
              <a:alpha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汉仪粗圆简" panose="02010600000101010101" charset="-122"/>
            </a:endParaRPr>
          </a:p>
        </p:txBody>
      </p:sp>
      <p:pic>
        <p:nvPicPr>
          <p:cNvPr id="2097195" name="图片 28" descr="xiezuo20230505-105707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895350" y="1156970"/>
            <a:ext cx="4286885" cy="4338955"/>
          </a:xfrm>
          <a:prstGeom prst="rect">
            <a:avLst/>
          </a:prstGeom>
        </p:spPr>
      </p:pic>
      <p:pic>
        <p:nvPicPr>
          <p:cNvPr id="2097197" name="图片 33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>
            <a:lum contrast="6000"/>
          </a:blip>
          <a:stretch>
            <a:fillRect/>
          </a:stretch>
        </p:blipFill>
        <p:spPr>
          <a:xfrm flipH="1">
            <a:off x="3971290" y="4939030"/>
            <a:ext cx="1906905" cy="1037590"/>
          </a:xfrm>
          <a:prstGeom prst="rect">
            <a:avLst/>
          </a:prstGeom>
        </p:spPr>
      </p:pic>
      <p:sp>
        <p:nvSpPr>
          <p:cNvPr id="1048818" name="标题"/>
          <p:cNvSpPr txBox="1">
            <a:spLocks noGrp="1"/>
          </p:cNvSpPr>
          <p:nvPr>
            <p:ph type="title" idx="2" hasCustomPrompt="1"/>
            <p:custDataLst>
              <p:tags r:id="rId9"/>
            </p:custDataLst>
          </p:nvPr>
        </p:nvSpPr>
        <p:spPr>
          <a:xfrm>
            <a:off x="5552440" y="1620520"/>
            <a:ext cx="5935345" cy="2289175"/>
          </a:xfrm>
          <a:prstGeom prst="rect">
            <a:avLst/>
          </a:prstGeom>
          <a:noFill/>
        </p:spPr>
        <p:txBody>
          <a:bodyPr wrap="square" lIns="72000" tIns="0" rIns="0" bIns="0" rtlCol="0" anchor="ctr">
            <a:normAutofit/>
          </a:bodyPr>
          <a:lstStyle>
            <a:lvl1pPr marL="0" marR="0" algn="r" defTabSz="914400" rtl="0" eaLnBrk="1" fontAlgn="auto" latinLnBrk="0" hangingPunct="1">
              <a:lnSpc>
                <a:spcPct val="11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7200" b="0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汉仪粗圆简" panose="02010600000101010101" charset="-122"/>
              </a:defRPr>
            </a:lvl1pPr>
          </a:lstStyle>
          <a:p>
            <a:pPr lvl="0" algn="r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820" name="署名"/>
          <p:cNvSpPr txBox="1">
            <a:spLocks noGrp="1"/>
          </p:cNvSpPr>
          <p:nvPr>
            <p:ph type="body" idx="1" hasCustomPrompt="1"/>
            <p:custDataLst>
              <p:tags r:id="rId10"/>
            </p:custDataLst>
          </p:nvPr>
        </p:nvSpPr>
        <p:spPr>
          <a:xfrm>
            <a:off x="9223375" y="4155440"/>
            <a:ext cx="2264410" cy="610870"/>
          </a:xfrm>
          <a:prstGeom prst="roundRect">
            <a:avLst>
              <a:gd name="adj" fmla="val 50000"/>
            </a:avLst>
          </a:prstGeom>
          <a:solidFill>
            <a:schemeClr val="accent6"/>
          </a:solidFill>
        </p:spPr>
        <p:txBody>
          <a:bodyPr wrap="square" lIns="0" tIns="0" rIns="0" bIns="0" rtlCol="0" anchor="ctr" anchorCtr="1">
            <a:normAutofit/>
          </a:bodyPr>
          <a:lstStyle>
            <a:lvl1pPr marL="0" marR="0" algn="ctr" defTabSz="914400" rtl="0" eaLnBrk="1" fontAlgn="ctr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n-ea"/>
                <a:ea typeface="+mn-ea"/>
                <a:cs typeface="汉仪粗圆简" panose="02010600000101010101" charset="-122"/>
                <a:sym typeface="+mn-ea"/>
              </a:defRPr>
            </a:lvl1pPr>
          </a:lstStyle>
          <a:p>
            <a:pPr lvl="0" algn="ctr" fontAlgn="ct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822" name="日期占位符 3"/>
          <p:cNvSpPr>
            <a:spLocks noGrp="1"/>
          </p:cNvSpPr>
          <p:nvPr>
            <p:ph type="dt" sz="half" idx="10"/>
            <p:custDataLst>
              <p:tags r:id="rId11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24" name="页脚占位符 4"/>
          <p:cNvSpPr>
            <a:spLocks noGrp="1"/>
          </p:cNvSpPr>
          <p:nvPr>
            <p:ph type="ftr" sz="quarter" idx="11"/>
            <p:custDataLst>
              <p:tags r:id="rId12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26" name="灯片编号占位符 5"/>
          <p:cNvSpPr>
            <a:spLocks noGrp="1"/>
          </p:cNvSpPr>
          <p:nvPr>
            <p:ph type="sldNum" sz="quarter" idx="12"/>
            <p:custDataLst>
              <p:tags r:id="rId13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103.xml" /><Relationship Id="rId13" Type="http://schemas.openxmlformats.org/officeDocument/2006/relationships/image" Target="../media/image9.png" /><Relationship Id="rId14" Type="http://schemas.openxmlformats.org/officeDocument/2006/relationships/tags" Target="../tags/tag104.xml" /><Relationship Id="rId15" Type="http://schemas.openxmlformats.org/officeDocument/2006/relationships/tags" Target="../tags/tag105.xml" /><Relationship Id="rId16" Type="http://schemas.openxmlformats.org/officeDocument/2006/relationships/tags" Target="../tags/tag106.xml" /><Relationship Id="rId17" Type="http://schemas.openxmlformats.org/officeDocument/2006/relationships/tags" Target="../tags/tag107.xml" /><Relationship Id="rId18" Type="http://schemas.openxmlformats.org/officeDocument/2006/relationships/tags" Target="../tags/tag108.xml" /><Relationship Id="rId19" Type="http://schemas.openxmlformats.org/officeDocument/2006/relationships/tags" Target="../tags/tag109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110.xml" /><Relationship Id="rId21" Type="http://schemas.openxmlformats.org/officeDocument/2006/relationships/tags" Target="../tags/tag111.xml" /><Relationship Id="rId22" Type="http://schemas.openxmlformats.org/officeDocument/2006/relationships/tags" Target="../tags/tag112.xml" /><Relationship Id="rId23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任意多边形: 形状 1"/>
          <p:cNvSpPr/>
          <p:nvPr>
            <p:custDataLst>
              <p:tags r:id="rId12"/>
            </p:custDataLst>
          </p:nvPr>
        </p:nvSpPr>
        <p:spPr>
          <a:xfrm flipH="1">
            <a:off x="5080" y="5376270"/>
            <a:ext cx="1449070" cy="1509035"/>
          </a:xfrm>
          <a:custGeom>
            <a:gdLst>
              <a:gd name="connsiteX0" fmla="*/ 4812664 w 4812664"/>
              <a:gd name="connsiteY0" fmla="*/ 4774197 h 4824233"/>
              <a:gd name="connsiteX1" fmla="*/ 4812664 w 4812664"/>
              <a:gd name="connsiteY1" fmla="*/ 4824233 h 4824233"/>
              <a:gd name="connsiteX2" fmla="*/ 4768382 w 4812664"/>
              <a:gd name="connsiteY2" fmla="*/ 4824233 h 4824233"/>
              <a:gd name="connsiteX3" fmla="*/ 3274582 w 4812664"/>
              <a:gd name="connsiteY3" fmla="*/ 0 h 4824233"/>
              <a:gd name="connsiteX4" fmla="*/ 4549197 w 4812664"/>
              <a:gd name="connsiteY4" fmla="*/ 264275 h 4824233"/>
              <a:gd name="connsiteX5" fmla="*/ 4812664 w 4812664"/>
              <a:gd name="connsiteY5" fmla="*/ 394617 h 4824233"/>
              <a:gd name="connsiteX6" fmla="*/ 4812664 w 4812664"/>
              <a:gd name="connsiteY6" fmla="*/ 1951632 h 4824233"/>
              <a:gd name="connsiteX7" fmla="*/ 4734641 w 4812664"/>
              <a:gd name="connsiteY7" fmla="*/ 1863470 h 4824233"/>
              <a:gd name="connsiteX8" fmla="*/ 3274582 w 4812664"/>
              <a:gd name="connsiteY8" fmla="*/ 1242379 h 4824233"/>
              <a:gd name="connsiteX9" fmla="*/ 1209746 w 4812664"/>
              <a:gd name="connsiteY9" fmla="*/ 3362914 h 4824233"/>
              <a:gd name="connsiteX10" fmla="*/ 1681254 w 4812664"/>
              <a:gd name="connsiteY10" fmla="*/ 4711771 h 4824233"/>
              <a:gd name="connsiteX11" fmla="*/ 1780782 w 4812664"/>
              <a:gd name="connsiteY11" fmla="*/ 4824233 h 4824233"/>
              <a:gd name="connsiteX12" fmla="*/ 328782 w 4812664"/>
              <a:gd name="connsiteY12" fmla="*/ 4824233 h 4824233"/>
              <a:gd name="connsiteX13" fmla="*/ 257333 w 4812664"/>
              <a:gd name="connsiteY13" fmla="*/ 4671914 h 4824233"/>
              <a:gd name="connsiteX14" fmla="*/ 0 w 4812664"/>
              <a:gd name="connsiteY14" fmla="*/ 3362915 h 4824233"/>
              <a:gd name="connsiteX15" fmla="*/ 3274582 w 4812664"/>
              <a:gd name="connsiteY15" fmla="*/ 0 h 48242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82" h="2376">
                <a:moveTo>
                  <a:pt x="2282" y="0"/>
                </a:moveTo>
                <a:lnTo>
                  <a:pt x="2282" y="848"/>
                </a:lnTo>
                <a:lnTo>
                  <a:pt x="2257" y="849"/>
                </a:lnTo>
                <a:cubicBezTo>
                  <a:pt x="1480" y="888"/>
                  <a:pt x="862" y="1520"/>
                  <a:pt x="862" y="2294"/>
                </a:cubicBezTo>
                <a:cubicBezTo>
                  <a:pt x="862" y="2315"/>
                  <a:pt x="862" y="2337"/>
                  <a:pt x="863" y="2359"/>
                </a:cubicBezTo>
                <a:lnTo>
                  <a:pt x="864" y="2376"/>
                </a:lnTo>
                <a:lnTo>
                  <a:pt x="2" y="2376"/>
                </a:lnTo>
                <a:lnTo>
                  <a:pt x="1" y="2353"/>
                </a:lnTo>
                <a:cubicBezTo>
                  <a:pt x="0" y="2333"/>
                  <a:pt x="0" y="2313"/>
                  <a:pt x="0" y="2294"/>
                </a:cubicBezTo>
                <a:cubicBezTo>
                  <a:pt x="0" y="1046"/>
                  <a:pt x="1012" y="32"/>
                  <a:pt x="2272" y="0"/>
                </a:cubicBezTo>
                <a:lnTo>
                  <a:pt x="2282" y="0"/>
                </a:lnTo>
                <a:close/>
              </a:path>
            </a:pathLst>
          </a:custGeom>
          <a:solidFill>
            <a:schemeClr val="tx2">
              <a:alpha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汉仪粗圆简"/>
              <a:ea typeface="汉仪粗圆简"/>
              <a:cs typeface="汉仪粗圆简" panose="02010600000101010101" charset="-122"/>
            </a:endParaRPr>
          </a:p>
        </p:txBody>
      </p:sp>
      <p:pic>
        <p:nvPicPr>
          <p:cNvPr id="2097153" name="图片 6" descr="VCG41N1446807744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3">
            <a:alphaModFix amt="10000"/>
            <a:lum contrast="18000"/>
          </a:blip>
          <a:stretch>
            <a:fillRect/>
          </a:stretch>
        </p:blipFill>
        <p:spPr>
          <a:xfrm flipH="1">
            <a:off x="8270240" y="805180"/>
            <a:ext cx="3923030" cy="6068060"/>
          </a:xfrm>
          <a:prstGeom prst="snipRoundRect">
            <a:avLst>
              <a:gd name="adj1" fmla="val 16667"/>
              <a:gd name="adj2" fmla="val 45931"/>
            </a:avLst>
          </a:prstGeom>
        </p:spPr>
      </p:pic>
      <p:sp>
        <p:nvSpPr>
          <p:cNvPr id="1048656" name="圆角矩形 24"/>
          <p:cNvSpPr/>
          <p:nvPr>
            <p:custDataLst>
              <p:tags r:id="rId15"/>
            </p:custDataLst>
          </p:nvPr>
        </p:nvSpPr>
        <p:spPr>
          <a:xfrm>
            <a:off x="654415" y="1037408"/>
            <a:ext cx="4076335" cy="160020"/>
          </a:xfrm>
          <a:prstGeom prst="roundRect">
            <a:avLst>
              <a:gd name="adj" fmla="val 50000"/>
            </a:avLst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000">
              <a:latin typeface="汉仪粗圆简"/>
              <a:ea typeface="汉仪粗圆简"/>
              <a:cs typeface="汉仪粗圆简" panose="02010600000101010101" charset="-122"/>
            </a:endParaRPr>
          </a:p>
        </p:txBody>
      </p:sp>
      <p:sp>
        <p:nvSpPr>
          <p:cNvPr id="1048658" name="日期占位符 9"/>
          <p:cNvSpPr>
            <a:spLocks noGrp="1"/>
          </p:cNvSpPr>
          <p:nvPr>
            <p:ph type="dt" sz="half" idx="10"/>
            <p:custDataLst>
              <p:tags r:id="rId1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汉仪粗圆简"/>
                <a:ea typeface="汉仪粗圆简"/>
                <a:cs typeface="汉仪粗圆简" panose="02010600000101010101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页脚占位符 10"/>
          <p:cNvSpPr>
            <a:spLocks noGrp="1"/>
          </p:cNvSpPr>
          <p:nvPr>
            <p:ph type="ftr" sz="quarter" idx="11"/>
            <p:custDataLst>
              <p:tags r:id="rId1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汉仪粗圆简"/>
                <a:ea typeface="汉仪粗圆简"/>
                <a:cs typeface="汉仪粗圆简" panose="02010600000101010101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2" name="灯片编号占位符 12"/>
          <p:cNvSpPr>
            <a:spLocks noGrp="1"/>
          </p:cNvSpPr>
          <p:nvPr>
            <p:ph type="sldNum" sz="quarter" idx="12"/>
            <p:custDataLst>
              <p:tags r:id="rId1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汉仪粗圆简"/>
                <a:ea typeface="汉仪粗圆简"/>
                <a:cs typeface="汉仪粗圆简" panose="02010600000101010101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4" name="文本占位符 1"/>
          <p:cNvSpPr>
            <a:spLocks noGrp="1"/>
          </p:cNvSpPr>
          <p:nvPr>
            <p:ph type="body" idx="21"/>
            <p:custDataLst>
              <p:tags r:id="rId19"/>
            </p:custDataLst>
          </p:nvPr>
        </p:nvSpPr>
        <p:spPr>
          <a:xfrm>
            <a:off x="654415" y="1461796"/>
            <a:ext cx="10699385" cy="4715167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>
              <a:spcBef>
                <a:spcPts val="1200"/>
              </a:spcBef>
              <a:spcAft>
                <a:spcPct val="0"/>
              </a:spcAft>
              <a:buClr>
                <a:schemeClr val="accent6"/>
              </a:buClr>
              <a:buSzTx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L="449580" marR="0" lvl="1" indent="-231775">
              <a:spcBef>
                <a:spcPts val="1200"/>
              </a:spcBef>
              <a:spcAft>
                <a:spcPct val="0"/>
              </a:spcAft>
              <a:buClr>
                <a:schemeClr val="accent6"/>
              </a:buClr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L="719455" marR="0" lvl="2" indent="-276225">
              <a:spcBef>
                <a:spcPts val="1200"/>
              </a:spcBef>
              <a:spcAft>
                <a:spcPct val="0"/>
              </a:spcAft>
              <a:buClr>
                <a:schemeClr val="accent6"/>
              </a:buClr>
            </a:pPr>
            <a:r>
              <a:rPr lang="zh-CN" altLang="en-US"/>
              <a:t>三级</a:t>
            </a:r>
            <a:endParaRPr lang="zh-CN" altLang="en-US"/>
          </a:p>
          <a:p>
            <a:pPr marL="987425" marR="0" lvl="3" indent="-262255">
              <a:spcBef>
                <a:spcPts val="1200"/>
              </a:spcBef>
              <a:spcAft>
                <a:spcPct val="0"/>
              </a:spcAft>
              <a:buClr>
                <a:schemeClr val="accent6"/>
              </a:buClr>
              <a:tabLst>
                <a:tab pos="899795"/>
              </a:tabLst>
            </a:pPr>
            <a:r>
              <a:rPr lang="zh-CN" altLang="en-US"/>
              <a:t>四级</a:t>
            </a:r>
            <a:endParaRPr lang="zh-CN" altLang="en-US"/>
          </a:p>
          <a:p>
            <a:pPr marL="1256030" marR="0" lvl="4" indent="-262255">
              <a:spcBef>
                <a:spcPts val="1200"/>
              </a:spcBef>
              <a:spcAft>
                <a:spcPct val="0"/>
              </a:spcAft>
              <a:buClr>
                <a:schemeClr val="accent6"/>
              </a:buClr>
            </a:pP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6" name="标题占位符 2"/>
          <p:cNvSpPr>
            <a:spLocks noGrp="1"/>
          </p:cNvSpPr>
          <p:nvPr>
            <p:ph type="title"/>
            <p:custDataLst>
              <p:tags r:id="rId20"/>
            </p:custDataLst>
          </p:nvPr>
        </p:nvSpPr>
        <p:spPr>
          <a:xfrm>
            <a:off x="654415" y="365126"/>
            <a:ext cx="10699385" cy="959822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8" name="KSO_TEMPLATE" hidden="1"/>
          <p:cNvSpPr/>
          <p:nvPr userDrawn="1">
            <p:custDataLst>
              <p:tags r:id="rId21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custDataLst>
      <p:tags r:id="rId22"/>
    </p:custData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9030" r:id="rId2"/>
    <p:sldLayoutId id="2147489031" r:id="rId3"/>
    <p:sldLayoutId id="2147489032" r:id="rId4"/>
    <p:sldLayoutId id="2147489033" r:id="rId5"/>
    <p:sldLayoutId id="2147489034" r:id="rId6"/>
    <p:sldLayoutId id="2147489035" r:id="rId7"/>
    <p:sldLayoutId id="2147489036" r:id="rId8"/>
    <p:sldLayoutId id="2147489037" r:id="rId9"/>
    <p:sldLayoutId id="2147489038" r:id="rId10"/>
    <p:sldLayoutId id="2147489039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600" b="0" i="0" u="none" strike="noStrike" kern="1200" cap="none" spc="300" normalizeH="0" baseline="0" smtClean="0">
          <a:ln>
            <a:noFill/>
            <a:prstDash val="sysDot"/>
          </a:ln>
          <a:solidFill>
            <a:schemeClr val="tx1">
              <a:lumMod val="75000"/>
              <a:lumOff val="25000"/>
            </a:schemeClr>
          </a:solidFill>
          <a:latin typeface="+mj-ea"/>
          <a:ea typeface="+mj-ea"/>
          <a:cs typeface="汉仪粗圆简" panose="02010600000101010101" charset="-122"/>
          <a:sym typeface="汉仪粗圆简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kumimoji="0" lang="zh-CN" altLang="en-US" sz="18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75000"/>
              <a:lumOff val="25000"/>
            </a:schemeClr>
          </a:solidFill>
          <a:latin typeface="+mn-ea"/>
          <a:ea typeface="+mn-ea"/>
          <a:cs typeface="汉仪粗圆简" panose="02010600000101010101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kumimoji="0" lang="zh-CN" altLang="en-US" sz="16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汉仪粗圆简" panose="02010600000101010101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kumimoji="0" lang="zh-CN" altLang="en-US" sz="16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汉仪粗圆简" panose="02010600000101010101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kumimoji="0" lang="zh-CN" altLang="en-US" sz="14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汉仪粗圆简" panose="02010600000101010101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汉仪粗圆简" panose="02010600000101010101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113.xml" /><Relationship Id="rId4" Type="http://schemas.openxmlformats.org/officeDocument/2006/relationships/tags" Target="../tags/tag114.xml" /><Relationship Id="rId5" Type="http://schemas.openxmlformats.org/officeDocument/2006/relationships/tags" Target="../tags/tag115.xml" /><Relationship Id="rId6" Type="http://schemas.openxmlformats.org/officeDocument/2006/relationships/tags" Target="../tags/tag116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5.xml" /><Relationship Id="rId11" Type="http://schemas.openxmlformats.org/officeDocument/2006/relationships/tags" Target="../tags/tag126.xml" /><Relationship Id="rId12" Type="http://schemas.openxmlformats.org/officeDocument/2006/relationships/tags" Target="../tags/tag127.xml" /><Relationship Id="rId13" Type="http://schemas.openxmlformats.org/officeDocument/2006/relationships/tags" Target="../tags/tag128.xml" /><Relationship Id="rId14" Type="http://schemas.openxmlformats.org/officeDocument/2006/relationships/tags" Target="../tags/tag129.xml" /><Relationship Id="rId15" Type="http://schemas.openxmlformats.org/officeDocument/2006/relationships/tags" Target="../tags/tag130.xml" /><Relationship Id="rId2" Type="http://schemas.openxmlformats.org/officeDocument/2006/relationships/tags" Target="../tags/tag117.xml" /><Relationship Id="rId3" Type="http://schemas.openxmlformats.org/officeDocument/2006/relationships/tags" Target="../tags/tag118.xml" /><Relationship Id="rId4" Type="http://schemas.openxmlformats.org/officeDocument/2006/relationships/tags" Target="../tags/tag119.xml" /><Relationship Id="rId5" Type="http://schemas.openxmlformats.org/officeDocument/2006/relationships/tags" Target="../tags/tag120.xml" /><Relationship Id="rId6" Type="http://schemas.openxmlformats.org/officeDocument/2006/relationships/tags" Target="../tags/tag121.xml" /><Relationship Id="rId7" Type="http://schemas.openxmlformats.org/officeDocument/2006/relationships/tags" Target="../tags/tag122.xml" /><Relationship Id="rId8" Type="http://schemas.openxmlformats.org/officeDocument/2006/relationships/tags" Target="../tags/tag123.xml" /><Relationship Id="rId9" Type="http://schemas.openxmlformats.org/officeDocument/2006/relationships/tags" Target="../tags/tag12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tags" Target="../tags/tag131.xml" /><Relationship Id="rId3" Type="http://schemas.openxmlformats.org/officeDocument/2006/relationships/tags" Target="../tags/tag132.xml" /><Relationship Id="rId4" Type="http://schemas.openxmlformats.org/officeDocument/2006/relationships/tags" Target="../tags/tag133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tags" Target="../tags/tag134.xml" /><Relationship Id="rId3" Type="http://schemas.openxmlformats.org/officeDocument/2006/relationships/tags" Target="../tags/tag135.xml" /><Relationship Id="rId4" Type="http://schemas.openxmlformats.org/officeDocument/2006/relationships/tags" Target="../tags/tag136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10" Type="http://schemas.openxmlformats.org/officeDocument/2006/relationships/tags" Target="../tags/tag145.xml" /><Relationship Id="rId11" Type="http://schemas.openxmlformats.org/officeDocument/2006/relationships/tags" Target="../tags/tag146.xml" /><Relationship Id="rId12" Type="http://schemas.openxmlformats.org/officeDocument/2006/relationships/tags" Target="../tags/tag147.xml" /><Relationship Id="rId13" Type="http://schemas.openxmlformats.org/officeDocument/2006/relationships/tags" Target="../tags/tag148.xml" /><Relationship Id="rId2" Type="http://schemas.openxmlformats.org/officeDocument/2006/relationships/tags" Target="../tags/tag137.xml" /><Relationship Id="rId3" Type="http://schemas.openxmlformats.org/officeDocument/2006/relationships/tags" Target="../tags/tag138.xml" /><Relationship Id="rId4" Type="http://schemas.openxmlformats.org/officeDocument/2006/relationships/tags" Target="../tags/tag139.xml" /><Relationship Id="rId5" Type="http://schemas.openxmlformats.org/officeDocument/2006/relationships/tags" Target="../tags/tag140.xml" /><Relationship Id="rId6" Type="http://schemas.openxmlformats.org/officeDocument/2006/relationships/tags" Target="../tags/tag141.xml" /><Relationship Id="rId7" Type="http://schemas.openxmlformats.org/officeDocument/2006/relationships/tags" Target="../tags/tag142.xml" /><Relationship Id="rId8" Type="http://schemas.openxmlformats.org/officeDocument/2006/relationships/tags" Target="../tags/tag143.xml" /><Relationship Id="rId9" Type="http://schemas.openxmlformats.org/officeDocument/2006/relationships/tags" Target="../tags/tag14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10" Type="http://schemas.openxmlformats.org/officeDocument/2006/relationships/tags" Target="../tags/tag157.xml" /><Relationship Id="rId11" Type="http://schemas.openxmlformats.org/officeDocument/2006/relationships/tags" Target="../tags/tag158.xml" /><Relationship Id="rId12" Type="http://schemas.openxmlformats.org/officeDocument/2006/relationships/tags" Target="../tags/tag159.xml" /><Relationship Id="rId13" Type="http://schemas.openxmlformats.org/officeDocument/2006/relationships/tags" Target="../tags/tag160.xml" /><Relationship Id="rId14" Type="http://schemas.openxmlformats.org/officeDocument/2006/relationships/tags" Target="../tags/tag161.xml" /><Relationship Id="rId15" Type="http://schemas.openxmlformats.org/officeDocument/2006/relationships/tags" Target="../tags/tag162.xml" /><Relationship Id="rId16" Type="http://schemas.openxmlformats.org/officeDocument/2006/relationships/tags" Target="../tags/tag163.xml" /><Relationship Id="rId17" Type="http://schemas.openxmlformats.org/officeDocument/2006/relationships/tags" Target="../tags/tag164.xml" /><Relationship Id="rId2" Type="http://schemas.openxmlformats.org/officeDocument/2006/relationships/tags" Target="../tags/tag149.xml" /><Relationship Id="rId3" Type="http://schemas.openxmlformats.org/officeDocument/2006/relationships/tags" Target="../tags/tag150.xml" /><Relationship Id="rId4" Type="http://schemas.openxmlformats.org/officeDocument/2006/relationships/tags" Target="../tags/tag151.xml" /><Relationship Id="rId5" Type="http://schemas.openxmlformats.org/officeDocument/2006/relationships/tags" Target="../tags/tag152.xml" /><Relationship Id="rId6" Type="http://schemas.openxmlformats.org/officeDocument/2006/relationships/tags" Target="../tags/tag153.xml" /><Relationship Id="rId7" Type="http://schemas.openxmlformats.org/officeDocument/2006/relationships/tags" Target="../tags/tag154.xml" /><Relationship Id="rId8" Type="http://schemas.openxmlformats.org/officeDocument/2006/relationships/tags" Target="../tags/tag155.xml" /><Relationship Id="rId9" Type="http://schemas.openxmlformats.org/officeDocument/2006/relationships/tags" Target="../tags/tag156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10" Type="http://schemas.openxmlformats.org/officeDocument/2006/relationships/tags" Target="../tags/tag173.xml" /><Relationship Id="rId11" Type="http://schemas.openxmlformats.org/officeDocument/2006/relationships/tags" Target="../tags/tag174.xml" /><Relationship Id="rId12" Type="http://schemas.openxmlformats.org/officeDocument/2006/relationships/tags" Target="../tags/tag175.xml" /><Relationship Id="rId13" Type="http://schemas.openxmlformats.org/officeDocument/2006/relationships/tags" Target="../tags/tag176.xml" /><Relationship Id="rId2" Type="http://schemas.openxmlformats.org/officeDocument/2006/relationships/tags" Target="../tags/tag165.xml" /><Relationship Id="rId3" Type="http://schemas.openxmlformats.org/officeDocument/2006/relationships/tags" Target="../tags/tag166.xml" /><Relationship Id="rId4" Type="http://schemas.openxmlformats.org/officeDocument/2006/relationships/tags" Target="../tags/tag167.xml" /><Relationship Id="rId5" Type="http://schemas.openxmlformats.org/officeDocument/2006/relationships/tags" Target="../tags/tag168.xml" /><Relationship Id="rId6" Type="http://schemas.openxmlformats.org/officeDocument/2006/relationships/tags" Target="../tags/tag169.xml" /><Relationship Id="rId7" Type="http://schemas.openxmlformats.org/officeDocument/2006/relationships/tags" Target="../tags/tag170.xml" /><Relationship Id="rId8" Type="http://schemas.openxmlformats.org/officeDocument/2006/relationships/tags" Target="../tags/tag171.xml" /><Relationship Id="rId9" Type="http://schemas.openxmlformats.org/officeDocument/2006/relationships/tags" Target="../tags/tag172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10" Type="http://schemas.openxmlformats.org/officeDocument/2006/relationships/tags" Target="../tags/tag185.xml" /><Relationship Id="rId11" Type="http://schemas.openxmlformats.org/officeDocument/2006/relationships/tags" Target="../tags/tag186.xml" /><Relationship Id="rId12" Type="http://schemas.openxmlformats.org/officeDocument/2006/relationships/tags" Target="../tags/tag187.xml" /><Relationship Id="rId13" Type="http://schemas.openxmlformats.org/officeDocument/2006/relationships/tags" Target="../tags/tag188.xml" /><Relationship Id="rId14" Type="http://schemas.openxmlformats.org/officeDocument/2006/relationships/tags" Target="../tags/tag189.xml" /><Relationship Id="rId15" Type="http://schemas.openxmlformats.org/officeDocument/2006/relationships/tags" Target="../tags/tag190.xml" /><Relationship Id="rId16" Type="http://schemas.openxmlformats.org/officeDocument/2006/relationships/tags" Target="../tags/tag191.xml" /><Relationship Id="rId17" Type="http://schemas.openxmlformats.org/officeDocument/2006/relationships/tags" Target="../tags/tag192.xml" /><Relationship Id="rId2" Type="http://schemas.openxmlformats.org/officeDocument/2006/relationships/tags" Target="../tags/tag177.xml" /><Relationship Id="rId3" Type="http://schemas.openxmlformats.org/officeDocument/2006/relationships/tags" Target="../tags/tag178.xml" /><Relationship Id="rId4" Type="http://schemas.openxmlformats.org/officeDocument/2006/relationships/tags" Target="../tags/tag179.xml" /><Relationship Id="rId5" Type="http://schemas.openxmlformats.org/officeDocument/2006/relationships/tags" Target="../tags/tag180.xml" /><Relationship Id="rId6" Type="http://schemas.openxmlformats.org/officeDocument/2006/relationships/tags" Target="../tags/tag181.xml" /><Relationship Id="rId7" Type="http://schemas.openxmlformats.org/officeDocument/2006/relationships/tags" Target="../tags/tag182.xml" /><Relationship Id="rId8" Type="http://schemas.openxmlformats.org/officeDocument/2006/relationships/tags" Target="../tags/tag183.xml" /><Relationship Id="rId9" Type="http://schemas.openxmlformats.org/officeDocument/2006/relationships/tags" Target="../tags/tag184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tags" Target="../tags/tag193.xml" /><Relationship Id="rId3" Type="http://schemas.openxmlformats.org/officeDocument/2006/relationships/tags" Target="../tags/tag194.xml" /><Relationship Id="rId4" Type="http://schemas.openxmlformats.org/officeDocument/2006/relationships/tags" Target="../tags/tag195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10" Type="http://schemas.openxmlformats.org/officeDocument/2006/relationships/tags" Target="../tags/tag204.xml" /><Relationship Id="rId11" Type="http://schemas.openxmlformats.org/officeDocument/2006/relationships/tags" Target="../tags/tag205.xml" /><Relationship Id="rId12" Type="http://schemas.openxmlformats.org/officeDocument/2006/relationships/tags" Target="../tags/tag206.xml" /><Relationship Id="rId13" Type="http://schemas.openxmlformats.org/officeDocument/2006/relationships/tags" Target="../tags/tag207.xml" /><Relationship Id="rId14" Type="http://schemas.openxmlformats.org/officeDocument/2006/relationships/tags" Target="../tags/tag208.xml" /><Relationship Id="rId15" Type="http://schemas.openxmlformats.org/officeDocument/2006/relationships/tags" Target="../tags/tag209.xml" /><Relationship Id="rId16" Type="http://schemas.openxmlformats.org/officeDocument/2006/relationships/tags" Target="../tags/tag210.xml" /><Relationship Id="rId17" Type="http://schemas.openxmlformats.org/officeDocument/2006/relationships/tags" Target="../tags/tag211.xml" /><Relationship Id="rId2" Type="http://schemas.openxmlformats.org/officeDocument/2006/relationships/tags" Target="../tags/tag196.xml" /><Relationship Id="rId3" Type="http://schemas.openxmlformats.org/officeDocument/2006/relationships/tags" Target="../tags/tag197.xml" /><Relationship Id="rId4" Type="http://schemas.openxmlformats.org/officeDocument/2006/relationships/tags" Target="../tags/tag198.xml" /><Relationship Id="rId5" Type="http://schemas.openxmlformats.org/officeDocument/2006/relationships/tags" Target="../tags/tag199.xml" /><Relationship Id="rId6" Type="http://schemas.openxmlformats.org/officeDocument/2006/relationships/tags" Target="../tags/tag200.xml" /><Relationship Id="rId7" Type="http://schemas.openxmlformats.org/officeDocument/2006/relationships/tags" Target="../tags/tag201.xml" /><Relationship Id="rId8" Type="http://schemas.openxmlformats.org/officeDocument/2006/relationships/tags" Target="../tags/tag202.xml" /><Relationship Id="rId9" Type="http://schemas.openxmlformats.org/officeDocument/2006/relationships/tags" Target="../tags/tag203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12.xml" /><Relationship Id="rId3" Type="http://schemas.openxmlformats.org/officeDocument/2006/relationships/tags" Target="../tags/tag213.xml" /><Relationship Id="rId4" Type="http://schemas.openxmlformats.org/officeDocument/2006/relationships/tags" Target="../tags/tag214.xml" /><Relationship Id="rId5" Type="http://schemas.openxmlformats.org/officeDocument/2006/relationships/tags" Target="../tags/tag215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10" Type="http://schemas.openxmlformats.org/officeDocument/2006/relationships/tags" Target="../tags/tag224.xml" /><Relationship Id="rId11" Type="http://schemas.openxmlformats.org/officeDocument/2006/relationships/tags" Target="../tags/tag225.xml" /><Relationship Id="rId12" Type="http://schemas.openxmlformats.org/officeDocument/2006/relationships/tags" Target="../tags/tag226.xml" /><Relationship Id="rId13" Type="http://schemas.openxmlformats.org/officeDocument/2006/relationships/tags" Target="../tags/tag227.xml" /><Relationship Id="rId2" Type="http://schemas.openxmlformats.org/officeDocument/2006/relationships/tags" Target="../tags/tag216.xml" /><Relationship Id="rId3" Type="http://schemas.openxmlformats.org/officeDocument/2006/relationships/tags" Target="../tags/tag217.xml" /><Relationship Id="rId4" Type="http://schemas.openxmlformats.org/officeDocument/2006/relationships/tags" Target="../tags/tag218.xml" /><Relationship Id="rId5" Type="http://schemas.openxmlformats.org/officeDocument/2006/relationships/tags" Target="../tags/tag219.xml" /><Relationship Id="rId6" Type="http://schemas.openxmlformats.org/officeDocument/2006/relationships/tags" Target="../tags/tag220.xml" /><Relationship Id="rId7" Type="http://schemas.openxmlformats.org/officeDocument/2006/relationships/tags" Target="../tags/tag221.xml" /><Relationship Id="rId8" Type="http://schemas.openxmlformats.org/officeDocument/2006/relationships/tags" Target="../tags/tag222.xml" /><Relationship Id="rId9" Type="http://schemas.openxmlformats.org/officeDocument/2006/relationships/tags" Target="../tags/tag223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10" Type="http://schemas.openxmlformats.org/officeDocument/2006/relationships/tags" Target="../tags/tag236.xml" /><Relationship Id="rId11" Type="http://schemas.openxmlformats.org/officeDocument/2006/relationships/tags" Target="../tags/tag237.xml" /><Relationship Id="rId12" Type="http://schemas.openxmlformats.org/officeDocument/2006/relationships/tags" Target="../tags/tag238.xml" /><Relationship Id="rId13" Type="http://schemas.openxmlformats.org/officeDocument/2006/relationships/tags" Target="../tags/tag239.xml" /><Relationship Id="rId14" Type="http://schemas.openxmlformats.org/officeDocument/2006/relationships/tags" Target="../tags/tag240.xml" /><Relationship Id="rId15" Type="http://schemas.openxmlformats.org/officeDocument/2006/relationships/tags" Target="../tags/tag241.xml" /><Relationship Id="rId16" Type="http://schemas.openxmlformats.org/officeDocument/2006/relationships/tags" Target="../tags/tag242.xml" /><Relationship Id="rId17" Type="http://schemas.openxmlformats.org/officeDocument/2006/relationships/tags" Target="../tags/tag243.xml" /><Relationship Id="rId2" Type="http://schemas.openxmlformats.org/officeDocument/2006/relationships/tags" Target="../tags/tag228.xml" /><Relationship Id="rId3" Type="http://schemas.openxmlformats.org/officeDocument/2006/relationships/tags" Target="../tags/tag229.xml" /><Relationship Id="rId4" Type="http://schemas.openxmlformats.org/officeDocument/2006/relationships/tags" Target="../tags/tag230.xml" /><Relationship Id="rId5" Type="http://schemas.openxmlformats.org/officeDocument/2006/relationships/tags" Target="../tags/tag231.xml" /><Relationship Id="rId6" Type="http://schemas.openxmlformats.org/officeDocument/2006/relationships/tags" Target="../tags/tag232.xml" /><Relationship Id="rId7" Type="http://schemas.openxmlformats.org/officeDocument/2006/relationships/tags" Target="../tags/tag233.xml" /><Relationship Id="rId8" Type="http://schemas.openxmlformats.org/officeDocument/2006/relationships/tags" Target="../tags/tag234.xml" /><Relationship Id="rId9" Type="http://schemas.openxmlformats.org/officeDocument/2006/relationships/tags" Target="../tags/tag235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tags" Target="../tags/tag244.xml" /><Relationship Id="rId3" Type="http://schemas.openxmlformats.org/officeDocument/2006/relationships/tags" Target="../tags/tag245.xml" /><Relationship Id="rId4" Type="http://schemas.openxmlformats.org/officeDocument/2006/relationships/tags" Target="../tags/tag246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10" Type="http://schemas.openxmlformats.org/officeDocument/2006/relationships/tags" Target="../tags/tag255.xml" /><Relationship Id="rId11" Type="http://schemas.openxmlformats.org/officeDocument/2006/relationships/tags" Target="../tags/tag256.xml" /><Relationship Id="rId12" Type="http://schemas.openxmlformats.org/officeDocument/2006/relationships/tags" Target="../tags/tag257.xml" /><Relationship Id="rId13" Type="http://schemas.openxmlformats.org/officeDocument/2006/relationships/tags" Target="../tags/tag258.xml" /><Relationship Id="rId2" Type="http://schemas.openxmlformats.org/officeDocument/2006/relationships/tags" Target="../tags/tag247.xml" /><Relationship Id="rId3" Type="http://schemas.openxmlformats.org/officeDocument/2006/relationships/tags" Target="../tags/tag248.xml" /><Relationship Id="rId4" Type="http://schemas.openxmlformats.org/officeDocument/2006/relationships/tags" Target="../tags/tag249.xml" /><Relationship Id="rId5" Type="http://schemas.openxmlformats.org/officeDocument/2006/relationships/tags" Target="../tags/tag250.xml" /><Relationship Id="rId6" Type="http://schemas.openxmlformats.org/officeDocument/2006/relationships/tags" Target="../tags/tag251.xml" /><Relationship Id="rId7" Type="http://schemas.openxmlformats.org/officeDocument/2006/relationships/tags" Target="../tags/tag252.xml" /><Relationship Id="rId8" Type="http://schemas.openxmlformats.org/officeDocument/2006/relationships/tags" Target="../tags/tag253.xml" /><Relationship Id="rId9" Type="http://schemas.openxmlformats.org/officeDocument/2006/relationships/tags" Target="../tags/tag254.xml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10" Type="http://schemas.openxmlformats.org/officeDocument/2006/relationships/tags" Target="../tags/tag267.xml" /><Relationship Id="rId11" Type="http://schemas.openxmlformats.org/officeDocument/2006/relationships/tags" Target="../tags/tag268.xml" /><Relationship Id="rId12" Type="http://schemas.openxmlformats.org/officeDocument/2006/relationships/tags" Target="../tags/tag269.xml" /><Relationship Id="rId13" Type="http://schemas.openxmlformats.org/officeDocument/2006/relationships/tags" Target="../tags/tag270.xml" /><Relationship Id="rId2" Type="http://schemas.openxmlformats.org/officeDocument/2006/relationships/tags" Target="../tags/tag259.xml" /><Relationship Id="rId3" Type="http://schemas.openxmlformats.org/officeDocument/2006/relationships/tags" Target="../tags/tag260.xml" /><Relationship Id="rId4" Type="http://schemas.openxmlformats.org/officeDocument/2006/relationships/tags" Target="../tags/tag261.xml" /><Relationship Id="rId5" Type="http://schemas.openxmlformats.org/officeDocument/2006/relationships/tags" Target="../tags/tag262.xml" /><Relationship Id="rId6" Type="http://schemas.openxmlformats.org/officeDocument/2006/relationships/tags" Target="../tags/tag263.xml" /><Relationship Id="rId7" Type="http://schemas.openxmlformats.org/officeDocument/2006/relationships/tags" Target="../tags/tag264.xml" /><Relationship Id="rId8" Type="http://schemas.openxmlformats.org/officeDocument/2006/relationships/tags" Target="../tags/tag265.xml" /><Relationship Id="rId9" Type="http://schemas.openxmlformats.org/officeDocument/2006/relationships/tags" Target="../tags/tag266.xml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10" Type="http://schemas.openxmlformats.org/officeDocument/2006/relationships/tags" Target="../tags/tag279.xml" /><Relationship Id="rId11" Type="http://schemas.openxmlformats.org/officeDocument/2006/relationships/tags" Target="../tags/tag280.xml" /><Relationship Id="rId12" Type="http://schemas.openxmlformats.org/officeDocument/2006/relationships/tags" Target="../tags/tag281.xml" /><Relationship Id="rId13" Type="http://schemas.openxmlformats.org/officeDocument/2006/relationships/tags" Target="../tags/tag282.xml" /><Relationship Id="rId2" Type="http://schemas.openxmlformats.org/officeDocument/2006/relationships/tags" Target="../tags/tag271.xml" /><Relationship Id="rId3" Type="http://schemas.openxmlformats.org/officeDocument/2006/relationships/tags" Target="../tags/tag272.xml" /><Relationship Id="rId4" Type="http://schemas.openxmlformats.org/officeDocument/2006/relationships/tags" Target="../tags/tag273.xml" /><Relationship Id="rId5" Type="http://schemas.openxmlformats.org/officeDocument/2006/relationships/tags" Target="../tags/tag274.xml" /><Relationship Id="rId6" Type="http://schemas.openxmlformats.org/officeDocument/2006/relationships/tags" Target="../tags/tag275.xml" /><Relationship Id="rId7" Type="http://schemas.openxmlformats.org/officeDocument/2006/relationships/tags" Target="../tags/tag276.xml" /><Relationship Id="rId8" Type="http://schemas.openxmlformats.org/officeDocument/2006/relationships/tags" Target="../tags/tag277.xml" /><Relationship Id="rId9" Type="http://schemas.openxmlformats.org/officeDocument/2006/relationships/tags" Target="../tags/tag278.xml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9504332134301111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2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汇报人：PPT</a:t>
            </a:r>
            <a:endParaRPr lang="zh-CN" altLang="en-US"/>
          </a:p>
        </p:txBody>
      </p:sp>
      <p:sp>
        <p:nvSpPr>
          <p:cNvPr id="1048650" name="文本占位符 3"/>
          <p:cNvSpPr>
            <a:spLocks noGrp="1"/>
          </p:cNvSpPr>
          <p:nvPr>
            <p:ph type="body" idx="2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添加副标题</a:t>
            </a:r>
            <a:endParaRPr lang="zh-CN" altLang="en-US"/>
          </a:p>
        </p:txBody>
      </p:sp>
      <p:sp>
        <p:nvSpPr>
          <p:cNvPr id="1048652" name="标题 4"/>
          <p:cNvSpPr>
            <a:spLocks noGrp="1"/>
          </p:cNvSpPr>
          <p:nvPr>
            <p:ph type="title" idx="1"/>
            <p:custDataLst>
              <p:tags r:id="rId5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《创造性思维学》PPT课件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accent1"/>
        </a:solidFill>
        <a:effectLst/>
      </p:bgPr>
    </p:bg>
    <p:spTree>
      <p:nvGrpSpPr>
        <p:cNvPr id="59" name=""/>
        <p:cNvGrpSpPr/>
        <p:nvPr/>
      </p:nvGrpSpPr>
      <p:grpSpPr>
        <a:xfrm>
          <a:off x="0" y="0"/>
          <a:ext cx="0" cy="0"/>
        </a:xfrm>
      </p:grpSpPr>
      <p:sp>
        <p:nvSpPr>
          <p:cNvPr id="1048844" name="标题 5"/>
          <p:cNvSpPr>
            <a:spLocks noGrp="1"/>
          </p:cNvSpPr>
          <p:nvPr>
            <p:ph type="title" idx="4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46" name="序号"/>
          <p:cNvSpPr txBox="1"/>
          <p:nvPr>
            <p:custDataLst>
              <p:tags r:id="rId3"/>
            </p:custDataLst>
          </p:nvPr>
        </p:nvSpPr>
        <p:spPr>
          <a:xfrm>
            <a:off x="5111115" y="1776095"/>
            <a:ext cx="2805430" cy="45021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>
                <a:solidFill>
                  <a:schemeClr val="accent5"/>
                </a:solidFill>
                <a:latin typeface="+mj-ea"/>
                <a:ea typeface="+mj-ea"/>
                <a:cs typeface="汉仪粗圆简" panose="02010600000101010101" charset="-122"/>
              </a:rPr>
              <a:t>PART One</a:t>
            </a:r>
            <a:endParaRPr lang="en-US">
              <a:solidFill>
                <a:schemeClr val="accent5"/>
              </a:solidFill>
              <a:latin typeface="+mj-ea"/>
              <a:ea typeface="+mj-ea"/>
              <a:cs typeface="汉仪粗圆简" panose="02010600000101010101" charset="-122"/>
            </a:endParaRPr>
          </a:p>
        </p:txBody>
      </p:sp>
      <p:sp>
        <p:nvSpPr>
          <p:cNvPr id="1048848" name="标题"/>
          <p:cNvSpPr txBox="1"/>
          <p:nvPr>
            <p:custDataLst>
              <p:tags r:id="rId4"/>
            </p:custDataLst>
          </p:nvPr>
        </p:nvSpPr>
        <p:spPr>
          <a:xfrm>
            <a:off x="5111115" y="2194560"/>
            <a:ext cx="3052445" cy="945515"/>
          </a:xfrm>
          <a:prstGeom prst="rect">
            <a:avLst/>
          </a:prstGeom>
          <a:noFill/>
        </p:spPr>
        <p:txBody>
          <a:bodyPr wrap="square" lIns="0" tIns="0" rIns="0" bIns="0" rtlCol="0" anchor="t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汉仪粗圆简" panose="02010600000101010101" charset="-122"/>
                <a:sym typeface="+mn-ea"/>
              </a:rPr>
              <a:t>添加目录标题</a:t>
            </a:r>
            <a:endParaRPr lang="zh-CN" altLang="en-US" sz="28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汉仪粗圆简" panose="02010600000101010101" charset="-122"/>
              <a:sym typeface="+mn-ea"/>
            </a:endParaRPr>
          </a:p>
        </p:txBody>
      </p:sp>
      <p:sp>
        <p:nvSpPr>
          <p:cNvPr id="1048850" name="序号"/>
          <p:cNvSpPr txBox="1"/>
          <p:nvPr>
            <p:custDataLst>
              <p:tags r:id="rId5"/>
            </p:custDataLst>
          </p:nvPr>
        </p:nvSpPr>
        <p:spPr>
          <a:xfrm>
            <a:off x="8554085" y="1776095"/>
            <a:ext cx="2805430" cy="45021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>
                <a:solidFill>
                  <a:schemeClr val="accent5"/>
                </a:solidFill>
                <a:latin typeface="+mj-ea"/>
                <a:ea typeface="+mj-ea"/>
                <a:cs typeface="汉仪粗圆简" panose="02010600000101010101" charset="-122"/>
              </a:rPr>
              <a:t>PART Two</a:t>
            </a:r>
            <a:endParaRPr lang="en-US">
              <a:solidFill>
                <a:schemeClr val="accent5"/>
              </a:solidFill>
              <a:latin typeface="+mj-ea"/>
              <a:ea typeface="+mj-ea"/>
              <a:cs typeface="汉仪粗圆简" panose="02010600000101010101" charset="-122"/>
            </a:endParaRPr>
          </a:p>
        </p:txBody>
      </p:sp>
      <p:sp>
        <p:nvSpPr>
          <p:cNvPr id="1048852" name="标题"/>
          <p:cNvSpPr txBox="1"/>
          <p:nvPr>
            <p:custDataLst>
              <p:tags r:id="rId6"/>
            </p:custDataLst>
          </p:nvPr>
        </p:nvSpPr>
        <p:spPr>
          <a:xfrm>
            <a:off x="8554085" y="2194560"/>
            <a:ext cx="3052445" cy="94551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汉仪粗圆简" panose="02010600000101010101" charset="-122"/>
                <a:sym typeface="+mn-ea"/>
              </a:rPr>
              <a:t>课件介绍</a:t>
            </a:r>
            <a:endParaRPr lang="zh-CN" altLang="en-US" sz="28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汉仪粗圆简" panose="02010600000101010101" charset="-122"/>
              <a:sym typeface="+mn-ea"/>
            </a:endParaRPr>
          </a:p>
        </p:txBody>
      </p:sp>
      <p:sp>
        <p:nvSpPr>
          <p:cNvPr id="1048854" name="序号"/>
          <p:cNvSpPr txBox="1"/>
          <p:nvPr>
            <p:custDataLst>
              <p:tags r:id="rId7"/>
            </p:custDataLst>
          </p:nvPr>
        </p:nvSpPr>
        <p:spPr>
          <a:xfrm>
            <a:off x="5111115" y="3225165"/>
            <a:ext cx="2805430" cy="45021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>
                <a:solidFill>
                  <a:schemeClr val="accent5"/>
                </a:solidFill>
                <a:latin typeface="+mj-ea"/>
                <a:ea typeface="+mj-ea"/>
                <a:cs typeface="汉仪粗圆简" panose="02010600000101010101" charset="-122"/>
              </a:rPr>
              <a:t>PART Three</a:t>
            </a:r>
            <a:endParaRPr lang="en-US">
              <a:solidFill>
                <a:schemeClr val="accent5"/>
              </a:solidFill>
              <a:latin typeface="+mj-ea"/>
              <a:ea typeface="+mj-ea"/>
              <a:cs typeface="汉仪粗圆简" panose="02010600000101010101" charset="-122"/>
            </a:endParaRPr>
          </a:p>
        </p:txBody>
      </p:sp>
      <p:sp>
        <p:nvSpPr>
          <p:cNvPr id="1048856" name="标题"/>
          <p:cNvSpPr txBox="1"/>
          <p:nvPr>
            <p:custDataLst>
              <p:tags r:id="rId8"/>
            </p:custDataLst>
          </p:nvPr>
        </p:nvSpPr>
        <p:spPr>
          <a:xfrm>
            <a:off x="5111115" y="3643630"/>
            <a:ext cx="3052445" cy="94551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汉仪粗圆简" panose="02010600000101010101" charset="-122"/>
                <a:sym typeface="+mn-ea"/>
              </a:rPr>
              <a:t>创造性思维概述</a:t>
            </a:r>
            <a:endParaRPr lang="zh-CN" altLang="en-US" sz="28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汉仪粗圆简" panose="02010600000101010101" charset="-122"/>
              <a:sym typeface="+mn-ea"/>
            </a:endParaRPr>
          </a:p>
        </p:txBody>
      </p:sp>
      <p:sp>
        <p:nvSpPr>
          <p:cNvPr id="1048858" name="序号"/>
          <p:cNvSpPr txBox="1"/>
          <p:nvPr>
            <p:custDataLst>
              <p:tags r:id="rId9"/>
            </p:custDataLst>
          </p:nvPr>
        </p:nvSpPr>
        <p:spPr>
          <a:xfrm>
            <a:off x="8554085" y="3225165"/>
            <a:ext cx="2805430" cy="45021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>
                <a:solidFill>
                  <a:schemeClr val="accent5"/>
                </a:solidFill>
                <a:latin typeface="+mj-ea"/>
                <a:ea typeface="+mj-ea"/>
                <a:cs typeface="汉仪粗圆简" panose="02010600000101010101" charset="-122"/>
              </a:rPr>
              <a:t>PART Four</a:t>
            </a:r>
            <a:endParaRPr lang="en-US">
              <a:solidFill>
                <a:schemeClr val="accent5"/>
              </a:solidFill>
              <a:latin typeface="+mj-ea"/>
              <a:ea typeface="+mj-ea"/>
              <a:cs typeface="汉仪粗圆简" panose="02010600000101010101" charset="-122"/>
            </a:endParaRPr>
          </a:p>
        </p:txBody>
      </p:sp>
      <p:sp>
        <p:nvSpPr>
          <p:cNvPr id="1048860" name="标题"/>
          <p:cNvSpPr txBox="1"/>
          <p:nvPr>
            <p:custDataLst>
              <p:tags r:id="rId10"/>
            </p:custDataLst>
          </p:nvPr>
        </p:nvSpPr>
        <p:spPr>
          <a:xfrm>
            <a:off x="8554085" y="3643630"/>
            <a:ext cx="3052445" cy="94551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汉仪粗圆简" panose="02010600000101010101" charset="-122"/>
                <a:sym typeface="+mn-ea"/>
              </a:rPr>
              <a:t>创造性思维的方法</a:t>
            </a:r>
            <a:endParaRPr lang="zh-CN" altLang="en-US" sz="28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汉仪粗圆简" panose="02010600000101010101" charset="-122"/>
              <a:sym typeface="+mn-ea"/>
            </a:endParaRPr>
          </a:p>
        </p:txBody>
      </p:sp>
      <p:sp>
        <p:nvSpPr>
          <p:cNvPr id="1048862" name="序号"/>
          <p:cNvSpPr txBox="1"/>
          <p:nvPr>
            <p:custDataLst>
              <p:tags r:id="rId11"/>
            </p:custDataLst>
          </p:nvPr>
        </p:nvSpPr>
        <p:spPr>
          <a:xfrm>
            <a:off x="5140325" y="4752975"/>
            <a:ext cx="2805430" cy="45021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>
                <a:solidFill>
                  <a:schemeClr val="accent5"/>
                </a:solidFill>
                <a:latin typeface="+mj-ea"/>
                <a:ea typeface="+mj-ea"/>
                <a:cs typeface="汉仪粗圆简" panose="02010600000101010101" charset="-122"/>
              </a:rPr>
              <a:t>PART Five</a:t>
            </a:r>
            <a:endParaRPr lang="en-US">
              <a:solidFill>
                <a:schemeClr val="accent5"/>
              </a:solidFill>
              <a:latin typeface="+mj-ea"/>
              <a:ea typeface="+mj-ea"/>
              <a:cs typeface="汉仪粗圆简" panose="02010600000101010101" charset="-122"/>
            </a:endParaRPr>
          </a:p>
        </p:txBody>
      </p:sp>
      <p:sp>
        <p:nvSpPr>
          <p:cNvPr id="1048864" name="标题"/>
          <p:cNvSpPr txBox="1"/>
          <p:nvPr>
            <p:custDataLst>
              <p:tags r:id="rId12"/>
            </p:custDataLst>
          </p:nvPr>
        </p:nvSpPr>
        <p:spPr>
          <a:xfrm>
            <a:off x="5140325" y="5171440"/>
            <a:ext cx="3052445" cy="94551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汉仪粗圆简" panose="02010600000101010101" charset="-122"/>
                <a:sym typeface="+mn-ea"/>
              </a:rPr>
              <a:t>创造性思维的训练</a:t>
            </a:r>
            <a:endParaRPr lang="zh-CN" altLang="en-US" sz="28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汉仪粗圆简" panose="02010600000101010101" charset="-122"/>
              <a:sym typeface="+mn-ea"/>
            </a:endParaRPr>
          </a:p>
        </p:txBody>
      </p:sp>
      <p:sp>
        <p:nvSpPr>
          <p:cNvPr id="1048866" name="序号"/>
          <p:cNvSpPr txBox="1"/>
          <p:nvPr>
            <p:custDataLst>
              <p:tags r:id="rId13"/>
            </p:custDataLst>
          </p:nvPr>
        </p:nvSpPr>
        <p:spPr>
          <a:xfrm>
            <a:off x="8583295" y="4752975"/>
            <a:ext cx="2805430" cy="45021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>
                <a:solidFill>
                  <a:schemeClr val="accent5"/>
                </a:solidFill>
                <a:latin typeface="+mj-ea"/>
                <a:ea typeface="+mj-ea"/>
                <a:cs typeface="汉仪粗圆简" panose="02010600000101010101" charset="-122"/>
              </a:rPr>
              <a:t>PART Six</a:t>
            </a:r>
            <a:endParaRPr lang="en-US">
              <a:solidFill>
                <a:schemeClr val="accent5"/>
              </a:solidFill>
              <a:latin typeface="+mj-ea"/>
              <a:ea typeface="+mj-ea"/>
              <a:cs typeface="汉仪粗圆简" panose="02010600000101010101" charset="-122"/>
            </a:endParaRPr>
          </a:p>
        </p:txBody>
      </p:sp>
      <p:sp>
        <p:nvSpPr>
          <p:cNvPr id="1048868" name="标题"/>
          <p:cNvSpPr txBox="1"/>
          <p:nvPr>
            <p:custDataLst>
              <p:tags r:id="rId14"/>
            </p:custDataLst>
          </p:nvPr>
        </p:nvSpPr>
        <p:spPr>
          <a:xfrm>
            <a:off x="8583295" y="5171440"/>
            <a:ext cx="3052445" cy="94551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汉仪粗圆简" panose="02010600000101010101" charset="-122"/>
                <a:sym typeface="+mn-ea"/>
              </a:rPr>
              <a:t>创造性思维的应用领域</a:t>
            </a:r>
            <a:endParaRPr lang="zh-CN" altLang="en-US" sz="28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汉仪粗圆简" panose="02010600000101010101" charset="-122"/>
              <a:sym typeface="+mn-ea"/>
            </a:endParaRPr>
          </a:p>
        </p:txBody>
      </p:sp>
    </p:spTree>
    <p:custDataLst>
      <p:tags r:id="rId15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accent1"/>
        </a:solidFill>
        <a:effectLst/>
      </p:bgPr>
    </p:bg>
    <p:spTree>
      <p:nvGrpSpPr>
        <p:cNvPr id="67" name=""/>
        <p:cNvGrpSpPr/>
        <p:nvPr/>
      </p:nvGrpSpPr>
      <p:grpSpPr>
        <a:xfrm>
          <a:off x="0" y="0"/>
          <a:ext cx="0" cy="0"/>
        </a:xfrm>
      </p:grpSpPr>
      <p:sp>
        <p:nvSpPr>
          <p:cNvPr id="1048910" name="文本占位符 2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ONE</a:t>
            </a:r>
            <a:endParaRPr lang="zh-CN" altLang="en-US"/>
          </a:p>
        </p:txBody>
      </p:sp>
      <p:sp>
        <p:nvSpPr>
          <p:cNvPr id="1048912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单击添加章节标题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accent1"/>
        </a:solidFill>
        <a:effectLst/>
      </p:bgPr>
    </p:bg>
    <p:spTree>
      <p:nvGrpSpPr>
        <p:cNvPr id="79" name=""/>
        <p:cNvGrpSpPr/>
        <p:nvPr/>
      </p:nvGrpSpPr>
      <p:grpSpPr>
        <a:xfrm>
          <a:off x="0" y="0"/>
          <a:ext cx="0" cy="0"/>
        </a:xfrm>
      </p:grpSpPr>
      <p:sp>
        <p:nvSpPr>
          <p:cNvPr id="1048974" name="文本占位符 2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TWO</a:t>
            </a:r>
            <a:endParaRPr lang="zh-CN" altLang="en-US"/>
          </a:p>
        </p:txBody>
      </p:sp>
      <p:sp>
        <p:nvSpPr>
          <p:cNvPr id="1048976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课件介绍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9" name=""/>
        <p:cNvGrpSpPr/>
        <p:nvPr/>
      </p:nvGrpSpPr>
      <p:grpSpPr>
        <a:xfrm>
          <a:off x="0" y="0"/>
          <a:ext cx="0" cy="0"/>
        </a:xfrm>
      </p:grpSpPr>
      <p:sp>
        <p:nvSpPr>
          <p:cNvPr id="1049078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课件背景</a:t>
            </a:r>
            <a:endParaRPr lang="zh-CN" altLang="en-US"/>
          </a:p>
        </p:txBody>
      </p:sp>
      <p:sp>
        <p:nvSpPr>
          <p:cNvPr id="1049080" name="矩形 3"/>
          <p:cNvSpPr/>
          <p:nvPr>
            <p:custDataLst>
              <p:tags r:id="rId2"/>
            </p:custDataLst>
          </p:nvPr>
        </p:nvSpPr>
        <p:spPr>
          <a:xfrm>
            <a:off x="1658241" y="1562790"/>
            <a:ext cx="9490524" cy="104345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82" name="矩形 13"/>
          <p:cNvSpPr/>
          <p:nvPr>
            <p:custDataLst>
              <p:tags r:id="rId3"/>
            </p:custDataLst>
          </p:nvPr>
        </p:nvSpPr>
        <p:spPr>
          <a:xfrm>
            <a:off x="1130005" y="1562790"/>
            <a:ext cx="257380" cy="104345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84" name="文本框 4"/>
          <p:cNvSpPr txBox="1"/>
          <p:nvPr>
            <p:custDataLst>
              <p:tags r:id="rId4"/>
            </p:custDataLst>
          </p:nvPr>
        </p:nvSpPr>
        <p:spPr>
          <a:xfrm>
            <a:off x="1929977" y="1652946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课件的创作背景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86" name="矩形 39"/>
          <p:cNvSpPr/>
          <p:nvPr>
            <p:custDataLst>
              <p:tags r:id="rId5"/>
            </p:custDataLst>
          </p:nvPr>
        </p:nvSpPr>
        <p:spPr>
          <a:xfrm>
            <a:off x="1658241" y="2801477"/>
            <a:ext cx="9490524" cy="104345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88" name="矩形 5"/>
          <p:cNvSpPr/>
          <p:nvPr>
            <p:custDataLst>
              <p:tags r:id="rId6"/>
            </p:custDataLst>
          </p:nvPr>
        </p:nvSpPr>
        <p:spPr>
          <a:xfrm>
            <a:off x="1130005" y="2801477"/>
            <a:ext cx="257380" cy="104345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90" name="文本框 41"/>
          <p:cNvSpPr txBox="1"/>
          <p:nvPr>
            <p:custDataLst>
              <p:tags r:id="rId7"/>
            </p:custDataLst>
          </p:nvPr>
        </p:nvSpPr>
        <p:spPr>
          <a:xfrm>
            <a:off x="1929977" y="2891633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课件的创作目的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92" name="矩形 12"/>
          <p:cNvSpPr/>
          <p:nvPr>
            <p:custDataLst>
              <p:tags r:id="rId8"/>
            </p:custDataLst>
          </p:nvPr>
        </p:nvSpPr>
        <p:spPr>
          <a:xfrm>
            <a:off x="1658241" y="4040164"/>
            <a:ext cx="9490524" cy="104345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94" name="矩形 17"/>
          <p:cNvSpPr/>
          <p:nvPr>
            <p:custDataLst>
              <p:tags r:id="rId9"/>
            </p:custDataLst>
          </p:nvPr>
        </p:nvSpPr>
        <p:spPr>
          <a:xfrm>
            <a:off x="1130005" y="4040164"/>
            <a:ext cx="257380" cy="104345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96" name="文本框 19"/>
          <p:cNvSpPr txBox="1"/>
          <p:nvPr>
            <p:custDataLst>
              <p:tags r:id="rId10"/>
            </p:custDataLst>
          </p:nvPr>
        </p:nvSpPr>
        <p:spPr>
          <a:xfrm>
            <a:off x="1929977" y="4130320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课件的创作过程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98" name="矩形 49"/>
          <p:cNvSpPr/>
          <p:nvPr>
            <p:custDataLst>
              <p:tags r:id="rId11"/>
            </p:custDataLst>
          </p:nvPr>
        </p:nvSpPr>
        <p:spPr>
          <a:xfrm>
            <a:off x="1658241" y="5278217"/>
            <a:ext cx="9490524" cy="104345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00" name="矩形 26"/>
          <p:cNvSpPr/>
          <p:nvPr>
            <p:custDataLst>
              <p:tags r:id="rId12"/>
            </p:custDataLst>
          </p:nvPr>
        </p:nvSpPr>
        <p:spPr>
          <a:xfrm>
            <a:off x="1130005" y="5278217"/>
            <a:ext cx="257380" cy="104345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02" name="文本框 27"/>
          <p:cNvSpPr txBox="1"/>
          <p:nvPr>
            <p:custDataLst>
              <p:tags r:id="rId13"/>
            </p:custDataLst>
          </p:nvPr>
        </p:nvSpPr>
        <p:spPr>
          <a:xfrm>
            <a:off x="1929977" y="5368372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课件的创作成果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7" name=""/>
        <p:cNvGrpSpPr/>
        <p:nvPr/>
      </p:nvGrpSpPr>
      <p:grpSpPr>
        <a:xfrm>
          <a:off x="0" y="0"/>
          <a:ext cx="0" cy="0"/>
        </a:xfrm>
      </p:grpSpPr>
      <p:sp>
        <p:nvSpPr>
          <p:cNvPr id="1049148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课件目的</a:t>
            </a:r>
            <a:endParaRPr lang="zh-CN" altLang="en-US"/>
          </a:p>
        </p:txBody>
      </p:sp>
      <p:sp>
        <p:nvSpPr>
          <p:cNvPr id="1049150" name="对角圆角矩形 15"/>
          <p:cNvSpPr/>
          <p:nvPr>
            <p:custDataLst>
              <p:tags r:id="rId2"/>
            </p:custDataLst>
          </p:nvPr>
        </p:nvSpPr>
        <p:spPr>
          <a:xfrm>
            <a:off x="1545934" y="426620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52" name="对角圆角矩形 16"/>
          <p:cNvSpPr/>
          <p:nvPr>
            <p:custDataLst>
              <p:tags r:id="rId3"/>
            </p:custDataLst>
          </p:nvPr>
        </p:nvSpPr>
        <p:spPr>
          <a:xfrm>
            <a:off x="1545934" y="412558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54" name="直角三角形 17"/>
          <p:cNvSpPr/>
          <p:nvPr>
            <p:custDataLst>
              <p:tags r:id="rId4"/>
            </p:custDataLst>
          </p:nvPr>
        </p:nvSpPr>
        <p:spPr>
          <a:xfrm>
            <a:off x="2105195" y="4126230"/>
            <a:ext cx="84243" cy="14040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56" name="文本框 27"/>
          <p:cNvSpPr txBox="1"/>
          <p:nvPr>
            <p:custDataLst>
              <p:tags r:id="rId5"/>
            </p:custDataLst>
          </p:nvPr>
        </p:nvSpPr>
        <p:spPr>
          <a:xfrm>
            <a:off x="2141318" y="427717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引导学生了解创造性思维在各个领域的应用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58" name="对角圆角矩形 52"/>
          <p:cNvSpPr/>
          <p:nvPr>
            <p:custDataLst>
              <p:tags r:id="rId6"/>
            </p:custDataLst>
          </p:nvPr>
        </p:nvSpPr>
        <p:spPr>
          <a:xfrm>
            <a:off x="1545934" y="1704057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60" name="对角圆角矩形 53"/>
          <p:cNvSpPr/>
          <p:nvPr>
            <p:custDataLst>
              <p:tags r:id="rId7"/>
            </p:custDataLst>
          </p:nvPr>
        </p:nvSpPr>
        <p:spPr>
          <a:xfrm>
            <a:off x="1545934" y="156279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62" name="直角三角形 54"/>
          <p:cNvSpPr/>
          <p:nvPr>
            <p:custDataLst>
              <p:tags r:id="rId8"/>
            </p:custDataLst>
          </p:nvPr>
        </p:nvSpPr>
        <p:spPr>
          <a:xfrm>
            <a:off x="2105195" y="1563435"/>
            <a:ext cx="84243" cy="14040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64" name="文本框 56"/>
          <p:cNvSpPr txBox="1"/>
          <p:nvPr>
            <p:custDataLst>
              <p:tags r:id="rId9"/>
            </p:custDataLst>
          </p:nvPr>
        </p:nvSpPr>
        <p:spPr>
          <a:xfrm>
            <a:off x="2141318" y="170728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帮助学生了解创造性思维的概念、特点及重要性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66" name="对角圆角矩形 5"/>
          <p:cNvSpPr/>
          <p:nvPr>
            <p:custDataLst>
              <p:tags r:id="rId10"/>
            </p:custDataLst>
          </p:nvPr>
        </p:nvSpPr>
        <p:spPr>
          <a:xfrm>
            <a:off x="1545934" y="2985131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68" name="对角圆角矩形 6"/>
          <p:cNvSpPr/>
          <p:nvPr>
            <p:custDataLst>
              <p:tags r:id="rId11"/>
            </p:custDataLst>
          </p:nvPr>
        </p:nvSpPr>
        <p:spPr>
          <a:xfrm>
            <a:off x="1545934" y="284386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70" name="直角三角形 7"/>
          <p:cNvSpPr/>
          <p:nvPr>
            <p:custDataLst>
              <p:tags r:id="rId12"/>
            </p:custDataLst>
          </p:nvPr>
        </p:nvSpPr>
        <p:spPr>
          <a:xfrm>
            <a:off x="2105195" y="2845155"/>
            <a:ext cx="84243" cy="14040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72" name="文本框 8"/>
          <p:cNvSpPr txBox="1"/>
          <p:nvPr>
            <p:custDataLst>
              <p:tags r:id="rId13"/>
            </p:custDataLst>
          </p:nvPr>
        </p:nvSpPr>
        <p:spPr>
          <a:xfrm>
            <a:off x="2141318" y="299609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培养学生创造性思维的能力，提高解决问题的能力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74" name="对角圆角矩形 9"/>
          <p:cNvSpPr/>
          <p:nvPr>
            <p:custDataLst>
              <p:tags r:id="rId14"/>
            </p:custDataLst>
          </p:nvPr>
        </p:nvSpPr>
        <p:spPr>
          <a:xfrm>
            <a:off x="1545934" y="554792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76" name="对角圆角矩形 10"/>
          <p:cNvSpPr/>
          <p:nvPr>
            <p:custDataLst>
              <p:tags r:id="rId15"/>
            </p:custDataLst>
          </p:nvPr>
        </p:nvSpPr>
        <p:spPr>
          <a:xfrm>
            <a:off x="1545934" y="540666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78" name="直角三角形 11"/>
          <p:cNvSpPr/>
          <p:nvPr>
            <p:custDataLst>
              <p:tags r:id="rId16"/>
            </p:custDataLst>
          </p:nvPr>
        </p:nvSpPr>
        <p:spPr>
          <a:xfrm>
            <a:off x="2105195" y="5407305"/>
            <a:ext cx="84243" cy="14040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80" name="文本框 12"/>
          <p:cNvSpPr txBox="1"/>
          <p:nvPr>
            <p:custDataLst>
              <p:tags r:id="rId17"/>
            </p:custDataLst>
          </p:nvPr>
        </p:nvSpPr>
        <p:spPr>
          <a:xfrm>
            <a:off x="2141318" y="555824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增强学生对创造性思维的重视，提高创新意识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5" name=""/>
        <p:cNvGrpSpPr/>
        <p:nvPr/>
      </p:nvGrpSpPr>
      <p:grpSpPr>
        <a:xfrm>
          <a:off x="0" y="0"/>
          <a:ext cx="0" cy="0"/>
        </a:xfrm>
      </p:grpSpPr>
      <p:sp>
        <p:nvSpPr>
          <p:cNvPr id="1049226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适用人群</a:t>
            </a:r>
            <a:endParaRPr lang="zh-CN" altLang="en-US"/>
          </a:p>
        </p:txBody>
      </p:sp>
      <p:sp>
        <p:nvSpPr>
          <p:cNvPr id="1049228" name="圆角矩形 3"/>
          <p:cNvSpPr/>
          <p:nvPr>
            <p:custDataLst>
              <p:tags r:id="rId2"/>
            </p:custDataLst>
          </p:nvPr>
        </p:nvSpPr>
        <p:spPr>
          <a:xfrm rot="16200000">
            <a:off x="5655725" y="-3434720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30" name="圆角矩形 4"/>
          <p:cNvSpPr/>
          <p:nvPr>
            <p:custDataLst>
              <p:tags r:id="rId3"/>
            </p:custDataLst>
          </p:nvPr>
        </p:nvSpPr>
        <p:spPr>
          <a:xfrm rot="16200000">
            <a:off x="247862" y="1973143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232" name="圆角矩形 5"/>
          <p:cNvSpPr/>
          <p:nvPr>
            <p:custDataLst>
              <p:tags r:id="rId4"/>
            </p:custDataLst>
          </p:nvPr>
        </p:nvSpPr>
        <p:spPr>
          <a:xfrm rot="16200000">
            <a:off x="5656999" y="-2162244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34" name="圆角矩形 6"/>
          <p:cNvSpPr/>
          <p:nvPr>
            <p:custDataLst>
              <p:tags r:id="rId5"/>
            </p:custDataLst>
          </p:nvPr>
        </p:nvSpPr>
        <p:spPr>
          <a:xfrm rot="16200000">
            <a:off x="249136" y="3246256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36" name="圆角矩形 9"/>
          <p:cNvSpPr/>
          <p:nvPr>
            <p:custDataLst>
              <p:tags r:id="rId6"/>
            </p:custDataLst>
          </p:nvPr>
        </p:nvSpPr>
        <p:spPr>
          <a:xfrm rot="16200000">
            <a:off x="5655725" y="-913982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38" name="圆角矩形 10"/>
          <p:cNvSpPr/>
          <p:nvPr>
            <p:custDataLst>
              <p:tags r:id="rId7"/>
            </p:custDataLst>
          </p:nvPr>
        </p:nvSpPr>
        <p:spPr>
          <a:xfrm rot="16200000">
            <a:off x="247862" y="4493881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240" name="圆角矩形 11"/>
          <p:cNvSpPr/>
          <p:nvPr>
            <p:custDataLst>
              <p:tags r:id="rId8"/>
            </p:custDataLst>
          </p:nvPr>
        </p:nvSpPr>
        <p:spPr>
          <a:xfrm rot="16200000">
            <a:off x="5656999" y="357857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42" name="圆角矩形 12"/>
          <p:cNvSpPr/>
          <p:nvPr>
            <p:custDataLst>
              <p:tags r:id="rId9"/>
            </p:custDataLst>
          </p:nvPr>
        </p:nvSpPr>
        <p:spPr>
          <a:xfrm rot="16200000">
            <a:off x="249136" y="5766357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44" name="文本框 7"/>
          <p:cNvSpPr txBox="1"/>
          <p:nvPr>
            <p:custDataLst>
              <p:tags r:id="rId10"/>
            </p:custDataLst>
          </p:nvPr>
        </p:nvSpPr>
        <p:spPr>
          <a:xfrm>
            <a:off x="1118269" y="4083528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创业者、创新者等有志于创新的人群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246" name="文本框 8"/>
          <p:cNvSpPr txBox="1"/>
          <p:nvPr>
            <p:custDataLst>
              <p:tags r:id="rId11"/>
            </p:custDataLst>
          </p:nvPr>
        </p:nvSpPr>
        <p:spPr>
          <a:xfrm>
            <a:off x="1118269" y="5356641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对创造性思维感兴趣的广大人群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248" name="文本框 13"/>
          <p:cNvSpPr txBox="1"/>
          <p:nvPr>
            <p:custDataLst>
              <p:tags r:id="rId12"/>
            </p:custDataLst>
          </p:nvPr>
        </p:nvSpPr>
        <p:spPr>
          <a:xfrm>
            <a:off x="1118269" y="1562790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大学生、研究生等在校学生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250" name="文本框 14"/>
          <p:cNvSpPr txBox="1"/>
          <p:nvPr>
            <p:custDataLst>
              <p:tags r:id="rId13"/>
            </p:custDataLst>
          </p:nvPr>
        </p:nvSpPr>
        <p:spPr>
          <a:xfrm>
            <a:off x="1118269" y="2837177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企事业单位员工、公务员等职场人士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3" name=""/>
        <p:cNvGrpSpPr/>
        <p:nvPr/>
      </p:nvGrpSpPr>
      <p:grpSpPr>
        <a:xfrm>
          <a:off x="0" y="0"/>
          <a:ext cx="0" cy="0"/>
        </a:xfrm>
      </p:grpSpPr>
      <p:sp>
        <p:nvSpPr>
          <p:cNvPr id="1049296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课件结构</a:t>
            </a:r>
            <a:endParaRPr lang="zh-CN" altLang="en-US"/>
          </a:p>
        </p:txBody>
      </p:sp>
      <p:sp>
        <p:nvSpPr>
          <p:cNvPr id="1049298" name="对角圆角矩形 15"/>
          <p:cNvSpPr/>
          <p:nvPr>
            <p:custDataLst>
              <p:tags r:id="rId2"/>
            </p:custDataLst>
          </p:nvPr>
        </p:nvSpPr>
        <p:spPr>
          <a:xfrm>
            <a:off x="1545934" y="426620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00" name="对角圆角矩形 16"/>
          <p:cNvSpPr/>
          <p:nvPr>
            <p:custDataLst>
              <p:tags r:id="rId3"/>
            </p:custDataLst>
          </p:nvPr>
        </p:nvSpPr>
        <p:spPr>
          <a:xfrm>
            <a:off x="1545934" y="412558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02" name="直角三角形 17"/>
          <p:cNvSpPr/>
          <p:nvPr>
            <p:custDataLst>
              <p:tags r:id="rId4"/>
            </p:custDataLst>
          </p:nvPr>
        </p:nvSpPr>
        <p:spPr>
          <a:xfrm>
            <a:off x="2105195" y="4126230"/>
            <a:ext cx="84243" cy="14040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04" name="文本框 27"/>
          <p:cNvSpPr txBox="1"/>
          <p:nvPr>
            <p:custDataLst>
              <p:tags r:id="rId5"/>
            </p:custDataLst>
          </p:nvPr>
        </p:nvSpPr>
        <p:spPr>
          <a:xfrm>
            <a:off x="2141318" y="427717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课件内容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06" name="对角圆角矩形 52"/>
          <p:cNvSpPr/>
          <p:nvPr>
            <p:custDataLst>
              <p:tags r:id="rId6"/>
            </p:custDataLst>
          </p:nvPr>
        </p:nvSpPr>
        <p:spPr>
          <a:xfrm>
            <a:off x="1545934" y="1704057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08" name="对角圆角矩形 53"/>
          <p:cNvSpPr/>
          <p:nvPr>
            <p:custDataLst>
              <p:tags r:id="rId7"/>
            </p:custDataLst>
          </p:nvPr>
        </p:nvSpPr>
        <p:spPr>
          <a:xfrm>
            <a:off x="1545934" y="156279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10" name="直角三角形 54"/>
          <p:cNvSpPr/>
          <p:nvPr>
            <p:custDataLst>
              <p:tags r:id="rId8"/>
            </p:custDataLst>
          </p:nvPr>
        </p:nvSpPr>
        <p:spPr>
          <a:xfrm>
            <a:off x="2105195" y="1563435"/>
            <a:ext cx="84243" cy="14040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12" name="文本框 56"/>
          <p:cNvSpPr txBox="1"/>
          <p:nvPr>
            <p:custDataLst>
              <p:tags r:id="rId9"/>
            </p:custDataLst>
          </p:nvPr>
        </p:nvSpPr>
        <p:spPr>
          <a:xfrm>
            <a:off x="2141318" y="170728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课件封面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14" name="对角圆角矩形 5"/>
          <p:cNvSpPr/>
          <p:nvPr>
            <p:custDataLst>
              <p:tags r:id="rId10"/>
            </p:custDataLst>
          </p:nvPr>
        </p:nvSpPr>
        <p:spPr>
          <a:xfrm>
            <a:off x="1545934" y="2985131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16" name="对角圆角矩形 6"/>
          <p:cNvSpPr/>
          <p:nvPr>
            <p:custDataLst>
              <p:tags r:id="rId11"/>
            </p:custDataLst>
          </p:nvPr>
        </p:nvSpPr>
        <p:spPr>
          <a:xfrm>
            <a:off x="1545934" y="284386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18" name="直角三角形 7"/>
          <p:cNvSpPr/>
          <p:nvPr>
            <p:custDataLst>
              <p:tags r:id="rId12"/>
            </p:custDataLst>
          </p:nvPr>
        </p:nvSpPr>
        <p:spPr>
          <a:xfrm>
            <a:off x="2105195" y="2845155"/>
            <a:ext cx="84243" cy="14040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20" name="文本框 8"/>
          <p:cNvSpPr txBox="1"/>
          <p:nvPr>
            <p:custDataLst>
              <p:tags r:id="rId13"/>
            </p:custDataLst>
          </p:nvPr>
        </p:nvSpPr>
        <p:spPr>
          <a:xfrm>
            <a:off x="2141318" y="299609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课件目录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22" name="对角圆角矩形 9"/>
          <p:cNvSpPr/>
          <p:nvPr>
            <p:custDataLst>
              <p:tags r:id="rId14"/>
            </p:custDataLst>
          </p:nvPr>
        </p:nvSpPr>
        <p:spPr>
          <a:xfrm>
            <a:off x="1545934" y="554792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24" name="对角圆角矩形 10"/>
          <p:cNvSpPr/>
          <p:nvPr>
            <p:custDataLst>
              <p:tags r:id="rId15"/>
            </p:custDataLst>
          </p:nvPr>
        </p:nvSpPr>
        <p:spPr>
          <a:xfrm>
            <a:off x="1545934" y="540666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26" name="直角三角形 11"/>
          <p:cNvSpPr/>
          <p:nvPr>
            <p:custDataLst>
              <p:tags r:id="rId16"/>
            </p:custDataLst>
          </p:nvPr>
        </p:nvSpPr>
        <p:spPr>
          <a:xfrm>
            <a:off x="2105195" y="5407305"/>
            <a:ext cx="84243" cy="14040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28" name="文本框 12"/>
          <p:cNvSpPr txBox="1"/>
          <p:nvPr>
            <p:custDataLst>
              <p:tags r:id="rId17"/>
            </p:custDataLst>
          </p:nvPr>
        </p:nvSpPr>
        <p:spPr>
          <a:xfrm>
            <a:off x="2141318" y="555824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课件结尾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accent1"/>
        </a:solidFill>
        <a:effectLst/>
      </p:bgPr>
    </p:bg>
    <p:spTree>
      <p:nvGrpSpPr>
        <p:cNvPr id="131" name=""/>
        <p:cNvGrpSpPr/>
        <p:nvPr/>
      </p:nvGrpSpPr>
      <p:grpSpPr>
        <a:xfrm>
          <a:off x="0" y="0"/>
          <a:ext cx="0" cy="0"/>
        </a:xfrm>
      </p:grpSpPr>
      <p:sp>
        <p:nvSpPr>
          <p:cNvPr id="1049374" name="文本占位符 2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THREE</a:t>
            </a:r>
            <a:endParaRPr lang="zh-CN" altLang="en-US"/>
          </a:p>
        </p:txBody>
      </p:sp>
      <p:sp>
        <p:nvSpPr>
          <p:cNvPr id="1049376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创造性思维概述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3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1" name=""/>
        <p:cNvGrpSpPr/>
        <p:nvPr/>
      </p:nvGrpSpPr>
      <p:grpSpPr>
        <a:xfrm>
          <a:off x="0" y="0"/>
          <a:ext cx="0" cy="0"/>
        </a:xfrm>
      </p:grpSpPr>
      <p:sp>
        <p:nvSpPr>
          <p:cNvPr id="1049478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创造性思维的定义</a:t>
            </a:r>
            <a:endParaRPr lang="zh-CN" altLang="en-US"/>
          </a:p>
        </p:txBody>
      </p:sp>
      <p:sp>
        <p:nvSpPr>
          <p:cNvPr id="1049480" name="对角圆角矩形 15"/>
          <p:cNvSpPr/>
          <p:nvPr>
            <p:custDataLst>
              <p:tags r:id="rId2"/>
            </p:custDataLst>
          </p:nvPr>
        </p:nvSpPr>
        <p:spPr>
          <a:xfrm>
            <a:off x="1545934" y="426620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82" name="对角圆角矩形 16"/>
          <p:cNvSpPr/>
          <p:nvPr>
            <p:custDataLst>
              <p:tags r:id="rId3"/>
            </p:custDataLst>
          </p:nvPr>
        </p:nvSpPr>
        <p:spPr>
          <a:xfrm>
            <a:off x="1545934" y="412558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84" name="直角三角形 17"/>
          <p:cNvSpPr/>
          <p:nvPr>
            <p:custDataLst>
              <p:tags r:id="rId4"/>
            </p:custDataLst>
          </p:nvPr>
        </p:nvSpPr>
        <p:spPr>
          <a:xfrm>
            <a:off x="2105195" y="4126230"/>
            <a:ext cx="84243" cy="14040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86" name="文本框 27"/>
          <p:cNvSpPr txBox="1"/>
          <p:nvPr>
            <p:custDataLst>
              <p:tags r:id="rId5"/>
            </p:custDataLst>
          </p:nvPr>
        </p:nvSpPr>
        <p:spPr>
          <a:xfrm>
            <a:off x="2141318" y="427717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创造性思维需要运用多种思维方式和方法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88" name="对角圆角矩形 52"/>
          <p:cNvSpPr/>
          <p:nvPr>
            <p:custDataLst>
              <p:tags r:id="rId6"/>
            </p:custDataLst>
          </p:nvPr>
        </p:nvSpPr>
        <p:spPr>
          <a:xfrm>
            <a:off x="1545934" y="1704057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90" name="对角圆角矩形 53"/>
          <p:cNvSpPr/>
          <p:nvPr>
            <p:custDataLst>
              <p:tags r:id="rId7"/>
            </p:custDataLst>
          </p:nvPr>
        </p:nvSpPr>
        <p:spPr>
          <a:xfrm>
            <a:off x="1545934" y="156279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92" name="直角三角形 54"/>
          <p:cNvSpPr/>
          <p:nvPr>
            <p:custDataLst>
              <p:tags r:id="rId8"/>
            </p:custDataLst>
          </p:nvPr>
        </p:nvSpPr>
        <p:spPr>
          <a:xfrm>
            <a:off x="2105195" y="1563435"/>
            <a:ext cx="84243" cy="14040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94" name="文本框 56"/>
          <p:cNvSpPr txBox="1"/>
          <p:nvPr>
            <p:custDataLst>
              <p:tags r:id="rId9"/>
            </p:custDataLst>
          </p:nvPr>
        </p:nvSpPr>
        <p:spPr>
          <a:xfrm>
            <a:off x="2141318" y="170728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创造性思维是一种具有创造性的思维方式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96" name="对角圆角矩形 5"/>
          <p:cNvSpPr/>
          <p:nvPr>
            <p:custDataLst>
              <p:tags r:id="rId10"/>
            </p:custDataLst>
          </p:nvPr>
        </p:nvSpPr>
        <p:spPr>
          <a:xfrm>
            <a:off x="1545934" y="2985131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98" name="对角圆角矩形 6"/>
          <p:cNvSpPr/>
          <p:nvPr>
            <p:custDataLst>
              <p:tags r:id="rId11"/>
            </p:custDataLst>
          </p:nvPr>
        </p:nvSpPr>
        <p:spPr>
          <a:xfrm>
            <a:off x="1545934" y="284386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00" name="直角三角形 7"/>
          <p:cNvSpPr/>
          <p:nvPr>
            <p:custDataLst>
              <p:tags r:id="rId12"/>
            </p:custDataLst>
          </p:nvPr>
        </p:nvSpPr>
        <p:spPr>
          <a:xfrm>
            <a:off x="2105195" y="2845155"/>
            <a:ext cx="84243" cy="14040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02" name="文本框 8"/>
          <p:cNvSpPr txBox="1"/>
          <p:nvPr>
            <p:custDataLst>
              <p:tags r:id="rId13"/>
            </p:custDataLst>
          </p:nvPr>
        </p:nvSpPr>
        <p:spPr>
          <a:xfrm>
            <a:off x="2141318" y="299609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创造性思维具有独特性和新颖性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04" name="对角圆角矩形 9"/>
          <p:cNvSpPr/>
          <p:nvPr>
            <p:custDataLst>
              <p:tags r:id="rId14"/>
            </p:custDataLst>
          </p:nvPr>
        </p:nvSpPr>
        <p:spPr>
          <a:xfrm>
            <a:off x="1545934" y="554792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06" name="对角圆角矩形 10"/>
          <p:cNvSpPr/>
          <p:nvPr>
            <p:custDataLst>
              <p:tags r:id="rId15"/>
            </p:custDataLst>
          </p:nvPr>
        </p:nvSpPr>
        <p:spPr>
          <a:xfrm>
            <a:off x="1545934" y="540666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08" name="直角三角形 11"/>
          <p:cNvSpPr/>
          <p:nvPr>
            <p:custDataLst>
              <p:tags r:id="rId16"/>
            </p:custDataLst>
          </p:nvPr>
        </p:nvSpPr>
        <p:spPr>
          <a:xfrm>
            <a:off x="2105195" y="5407305"/>
            <a:ext cx="84243" cy="14040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10" name="文本框 12"/>
          <p:cNvSpPr txBox="1"/>
          <p:nvPr>
            <p:custDataLst>
              <p:tags r:id="rId17"/>
            </p:custDataLst>
          </p:nvPr>
        </p:nvSpPr>
        <p:spPr>
          <a:xfrm>
            <a:off x="2141318" y="555824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创造性思维需要具备创新意识和创新能力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9" name=""/>
        <p:cNvGrpSpPr/>
        <p:nvPr/>
      </p:nvGrpSpPr>
      <p:grpSpPr>
        <a:xfrm>
          <a:off x="0" y="0"/>
          <a:ext cx="0" cy="0"/>
        </a:xfrm>
      </p:grpSpPr>
      <p:sp>
        <p:nvSpPr>
          <p:cNvPr id="1049556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创造性思维的重要性</a:t>
            </a:r>
            <a:endParaRPr lang="zh-CN" altLang="en-US"/>
          </a:p>
        </p:txBody>
      </p:sp>
      <p:sp>
        <p:nvSpPr>
          <p:cNvPr id="1049558" name="正文"/>
          <p:cNvSpPr txBox="1"/>
          <p:nvPr>
            <p:custDataLst>
              <p:tags r:id="rId2"/>
            </p:custDataLst>
          </p:nvPr>
        </p:nvSpPr>
        <p:spPr>
          <a:xfrm>
            <a:off x="2468186" y="1562790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推动社会进步：创造性思维是推动人类社会不断发展的重要动力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60" name="正文"/>
          <p:cNvSpPr txBox="1"/>
          <p:nvPr>
            <p:custDataLst>
              <p:tags r:id="rId3"/>
            </p:custDataLst>
          </p:nvPr>
        </p:nvSpPr>
        <p:spPr>
          <a:xfrm>
            <a:off x="2468186" y="2825639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提升个人能力：创造性思维有助于提升个人的创新能力、解决问题的能力以及学习能力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62" name="正文"/>
          <p:cNvSpPr txBox="1"/>
          <p:nvPr>
            <p:custDataLst>
              <p:tags r:id="rId4"/>
            </p:custDataLst>
          </p:nvPr>
        </p:nvSpPr>
        <p:spPr>
          <a:xfrm>
            <a:off x="2468186" y="4088487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应对复杂挑战：在面对复杂问题时，创造性思维能够帮助我们找到新的解决方案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64" name="正文"/>
          <p:cNvSpPr txBox="1"/>
          <p:nvPr>
            <p:custDataLst>
              <p:tags r:id="rId5"/>
            </p:custDataLst>
          </p:nvPr>
        </p:nvSpPr>
        <p:spPr>
          <a:xfrm>
            <a:off x="2468186" y="5351336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激发创新灵感：创造性思维能够激发我们的创新灵感，从而产生更多的创意和想法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7" name=""/>
        <p:cNvGrpSpPr/>
        <p:nvPr/>
      </p:nvGrpSpPr>
      <p:grpSpPr>
        <a:xfrm>
          <a:off x="0" y="0"/>
          <a:ext cx="0" cy="0"/>
        </a:xfrm>
      </p:grpSpPr>
      <p:sp>
        <p:nvSpPr>
          <p:cNvPr id="1049610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创造性思维的特征</a:t>
            </a:r>
            <a:endParaRPr lang="zh-CN" altLang="en-US"/>
          </a:p>
        </p:txBody>
      </p:sp>
      <p:sp>
        <p:nvSpPr>
          <p:cNvPr id="1049612" name="矩形 3"/>
          <p:cNvSpPr/>
          <p:nvPr>
            <p:custDataLst>
              <p:tags r:id="rId2"/>
            </p:custDataLst>
          </p:nvPr>
        </p:nvSpPr>
        <p:spPr>
          <a:xfrm>
            <a:off x="1658241" y="1562790"/>
            <a:ext cx="9490524" cy="104345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14" name="矩形 13"/>
          <p:cNvSpPr/>
          <p:nvPr>
            <p:custDataLst>
              <p:tags r:id="rId3"/>
            </p:custDataLst>
          </p:nvPr>
        </p:nvSpPr>
        <p:spPr>
          <a:xfrm>
            <a:off x="1130005" y="1562790"/>
            <a:ext cx="257380" cy="104345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16" name="文本框 4"/>
          <p:cNvSpPr txBox="1"/>
          <p:nvPr>
            <p:custDataLst>
              <p:tags r:id="rId4"/>
            </p:custDataLst>
          </p:nvPr>
        </p:nvSpPr>
        <p:spPr>
          <a:xfrm>
            <a:off x="1929977" y="1652946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创造性思维是一种具有创新性和创造性的思维方式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18" name="矩形 39"/>
          <p:cNvSpPr/>
          <p:nvPr>
            <p:custDataLst>
              <p:tags r:id="rId5"/>
            </p:custDataLst>
          </p:nvPr>
        </p:nvSpPr>
        <p:spPr>
          <a:xfrm>
            <a:off x="1658241" y="2801477"/>
            <a:ext cx="9490524" cy="104345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20" name="矩形 5"/>
          <p:cNvSpPr/>
          <p:nvPr>
            <p:custDataLst>
              <p:tags r:id="rId6"/>
            </p:custDataLst>
          </p:nvPr>
        </p:nvSpPr>
        <p:spPr>
          <a:xfrm>
            <a:off x="1130005" y="2801477"/>
            <a:ext cx="257380" cy="104345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22" name="文本框 41"/>
          <p:cNvSpPr txBox="1"/>
          <p:nvPr>
            <p:custDataLst>
              <p:tags r:id="rId7"/>
            </p:custDataLst>
          </p:nvPr>
        </p:nvSpPr>
        <p:spPr>
          <a:xfrm>
            <a:off x="1929977" y="2891633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创造性思维具有独特性和新颖性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24" name="矩形 12"/>
          <p:cNvSpPr/>
          <p:nvPr>
            <p:custDataLst>
              <p:tags r:id="rId8"/>
            </p:custDataLst>
          </p:nvPr>
        </p:nvSpPr>
        <p:spPr>
          <a:xfrm>
            <a:off x="1658241" y="4040164"/>
            <a:ext cx="9490524" cy="104345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26" name="矩形 17"/>
          <p:cNvSpPr/>
          <p:nvPr>
            <p:custDataLst>
              <p:tags r:id="rId9"/>
            </p:custDataLst>
          </p:nvPr>
        </p:nvSpPr>
        <p:spPr>
          <a:xfrm>
            <a:off x="1130005" y="4040164"/>
            <a:ext cx="257380" cy="104345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28" name="文本框 19"/>
          <p:cNvSpPr txBox="1"/>
          <p:nvPr>
            <p:custDataLst>
              <p:tags r:id="rId10"/>
            </p:custDataLst>
          </p:nvPr>
        </p:nvSpPr>
        <p:spPr>
          <a:xfrm>
            <a:off x="1929977" y="4130320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创造性思维具有灵活性和开放性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30" name="矩形 49"/>
          <p:cNvSpPr/>
          <p:nvPr>
            <p:custDataLst>
              <p:tags r:id="rId11"/>
            </p:custDataLst>
          </p:nvPr>
        </p:nvSpPr>
        <p:spPr>
          <a:xfrm>
            <a:off x="1658241" y="5278217"/>
            <a:ext cx="9490524" cy="104345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32" name="矩形 26"/>
          <p:cNvSpPr/>
          <p:nvPr>
            <p:custDataLst>
              <p:tags r:id="rId12"/>
            </p:custDataLst>
          </p:nvPr>
        </p:nvSpPr>
        <p:spPr>
          <a:xfrm>
            <a:off x="1130005" y="5278217"/>
            <a:ext cx="257380" cy="104345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34" name="文本框 27"/>
          <p:cNvSpPr txBox="1"/>
          <p:nvPr>
            <p:custDataLst>
              <p:tags r:id="rId13"/>
            </p:custDataLst>
          </p:nvPr>
        </p:nvSpPr>
        <p:spPr>
          <a:xfrm>
            <a:off x="1929977" y="5368372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创造性思维具有想象力和创造力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5" name=""/>
        <p:cNvGrpSpPr/>
        <p:nvPr/>
      </p:nvGrpSpPr>
      <p:grpSpPr>
        <a:xfrm>
          <a:off x="0" y="0"/>
          <a:ext cx="0" cy="0"/>
        </a:xfrm>
      </p:grpSpPr>
      <p:sp>
        <p:nvSpPr>
          <p:cNvPr id="1049680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创造性思维的过程</a:t>
            </a:r>
            <a:endParaRPr lang="zh-CN" altLang="en-US"/>
          </a:p>
        </p:txBody>
      </p:sp>
      <p:sp>
        <p:nvSpPr>
          <p:cNvPr id="1049682" name="对角圆角矩形 15"/>
          <p:cNvSpPr/>
          <p:nvPr>
            <p:custDataLst>
              <p:tags r:id="rId2"/>
            </p:custDataLst>
          </p:nvPr>
        </p:nvSpPr>
        <p:spPr>
          <a:xfrm>
            <a:off x="1545934" y="426620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84" name="对角圆角矩形 16"/>
          <p:cNvSpPr/>
          <p:nvPr>
            <p:custDataLst>
              <p:tags r:id="rId3"/>
            </p:custDataLst>
          </p:nvPr>
        </p:nvSpPr>
        <p:spPr>
          <a:xfrm>
            <a:off x="1545934" y="412558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86" name="直角三角形 17"/>
          <p:cNvSpPr/>
          <p:nvPr>
            <p:custDataLst>
              <p:tags r:id="rId4"/>
            </p:custDataLst>
          </p:nvPr>
        </p:nvSpPr>
        <p:spPr>
          <a:xfrm>
            <a:off x="2105195" y="4126230"/>
            <a:ext cx="84243" cy="14040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88" name="文本框 27"/>
          <p:cNvSpPr txBox="1"/>
          <p:nvPr>
            <p:custDataLst>
              <p:tags r:id="rId5"/>
            </p:custDataLst>
          </p:nvPr>
        </p:nvSpPr>
        <p:spPr>
          <a:xfrm>
            <a:off x="2141318" y="427717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顿悟阶段：突然产生灵感，找到解决问题的关键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90" name="对角圆角矩形 52"/>
          <p:cNvSpPr/>
          <p:nvPr>
            <p:custDataLst>
              <p:tags r:id="rId6"/>
            </p:custDataLst>
          </p:nvPr>
        </p:nvSpPr>
        <p:spPr>
          <a:xfrm>
            <a:off x="1545934" y="1704057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92" name="对角圆角矩形 53"/>
          <p:cNvSpPr/>
          <p:nvPr>
            <p:custDataLst>
              <p:tags r:id="rId7"/>
            </p:custDataLst>
          </p:nvPr>
        </p:nvSpPr>
        <p:spPr>
          <a:xfrm>
            <a:off x="1545934" y="156279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94" name="直角三角形 54"/>
          <p:cNvSpPr/>
          <p:nvPr>
            <p:custDataLst>
              <p:tags r:id="rId8"/>
            </p:custDataLst>
          </p:nvPr>
        </p:nvSpPr>
        <p:spPr>
          <a:xfrm>
            <a:off x="2105195" y="1563435"/>
            <a:ext cx="84243" cy="14040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96" name="文本框 56"/>
          <p:cNvSpPr txBox="1"/>
          <p:nvPr>
            <p:custDataLst>
              <p:tags r:id="rId9"/>
            </p:custDataLst>
          </p:nvPr>
        </p:nvSpPr>
        <p:spPr>
          <a:xfrm>
            <a:off x="2141318" y="170728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准备阶段：收集信息，明确问题，确定目标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98" name="对角圆角矩形 5"/>
          <p:cNvSpPr/>
          <p:nvPr>
            <p:custDataLst>
              <p:tags r:id="rId10"/>
            </p:custDataLst>
          </p:nvPr>
        </p:nvSpPr>
        <p:spPr>
          <a:xfrm>
            <a:off x="1545934" y="2985131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700" name="对角圆角矩形 6"/>
          <p:cNvSpPr/>
          <p:nvPr>
            <p:custDataLst>
              <p:tags r:id="rId11"/>
            </p:custDataLst>
          </p:nvPr>
        </p:nvSpPr>
        <p:spPr>
          <a:xfrm>
            <a:off x="1545934" y="284386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702" name="直角三角形 7"/>
          <p:cNvSpPr/>
          <p:nvPr>
            <p:custDataLst>
              <p:tags r:id="rId12"/>
            </p:custDataLst>
          </p:nvPr>
        </p:nvSpPr>
        <p:spPr>
          <a:xfrm>
            <a:off x="2105195" y="2845155"/>
            <a:ext cx="84243" cy="14040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704" name="文本框 8"/>
          <p:cNvSpPr txBox="1"/>
          <p:nvPr>
            <p:custDataLst>
              <p:tags r:id="rId13"/>
            </p:custDataLst>
          </p:nvPr>
        </p:nvSpPr>
        <p:spPr>
          <a:xfrm>
            <a:off x="2141318" y="299609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酝酿阶段：思考、探索、尝试解决问题的方法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06" name="对角圆角矩形 9"/>
          <p:cNvSpPr/>
          <p:nvPr>
            <p:custDataLst>
              <p:tags r:id="rId14"/>
            </p:custDataLst>
          </p:nvPr>
        </p:nvSpPr>
        <p:spPr>
          <a:xfrm>
            <a:off x="1545934" y="554792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708" name="对角圆角矩形 10"/>
          <p:cNvSpPr/>
          <p:nvPr>
            <p:custDataLst>
              <p:tags r:id="rId15"/>
            </p:custDataLst>
          </p:nvPr>
        </p:nvSpPr>
        <p:spPr>
          <a:xfrm>
            <a:off x="1545934" y="540666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710" name="直角三角形 11"/>
          <p:cNvSpPr/>
          <p:nvPr>
            <p:custDataLst>
              <p:tags r:id="rId16"/>
            </p:custDataLst>
          </p:nvPr>
        </p:nvSpPr>
        <p:spPr>
          <a:xfrm>
            <a:off x="2105195" y="5407305"/>
            <a:ext cx="84243" cy="14040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712" name="文本框 12"/>
          <p:cNvSpPr txBox="1"/>
          <p:nvPr>
            <p:custDataLst>
              <p:tags r:id="rId17"/>
            </p:custDataLst>
          </p:nvPr>
        </p:nvSpPr>
        <p:spPr>
          <a:xfrm>
            <a:off x="2141318" y="555824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验证阶段：通过实践验证解决方案的有效性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accent1"/>
        </a:solidFill>
        <a:effectLst/>
      </p:bgPr>
    </p:bg>
    <p:spTree>
      <p:nvGrpSpPr>
        <p:cNvPr id="183" name=""/>
        <p:cNvGrpSpPr/>
        <p:nvPr/>
      </p:nvGrpSpPr>
      <p:grpSpPr>
        <a:xfrm>
          <a:off x="0" y="0"/>
          <a:ext cx="0" cy="0"/>
        </a:xfrm>
      </p:grpSpPr>
      <p:sp>
        <p:nvSpPr>
          <p:cNvPr id="1049758" name="文本占位符 2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FOUR</a:t>
            </a:r>
            <a:endParaRPr lang="zh-CN" altLang="en-US"/>
          </a:p>
        </p:txBody>
      </p:sp>
      <p:sp>
        <p:nvSpPr>
          <p:cNvPr id="1049760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创造性思维的方法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5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3" name=""/>
        <p:cNvGrpSpPr/>
        <p:nvPr/>
      </p:nvGrpSpPr>
      <p:grpSpPr>
        <a:xfrm>
          <a:off x="0" y="0"/>
          <a:ext cx="0" cy="0"/>
        </a:xfrm>
      </p:grpSpPr>
      <p:sp>
        <p:nvSpPr>
          <p:cNvPr id="1049862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头脑风暴法</a:t>
            </a:r>
            <a:endParaRPr lang="zh-CN" altLang="en-US"/>
          </a:p>
        </p:txBody>
      </p:sp>
      <p:sp>
        <p:nvSpPr>
          <p:cNvPr id="1049864" name="圆角矩形 26"/>
          <p:cNvSpPr/>
          <p:nvPr>
            <p:custDataLst>
              <p:tags r:id="rId2"/>
            </p:custDataLst>
          </p:nvPr>
        </p:nvSpPr>
        <p:spPr>
          <a:xfrm>
            <a:off x="654755" y="194163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866" name="圆角矩形 28"/>
          <p:cNvSpPr/>
          <p:nvPr>
            <p:custDataLst>
              <p:tags r:id="rId3"/>
            </p:custDataLst>
          </p:nvPr>
        </p:nvSpPr>
        <p:spPr>
          <a:xfrm>
            <a:off x="657296" y="194163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9868" name="文本框 31"/>
          <p:cNvSpPr txBox="1"/>
          <p:nvPr>
            <p:custDataLst>
              <p:tags r:id="rId4"/>
            </p:custDataLst>
          </p:nvPr>
        </p:nvSpPr>
        <p:spPr>
          <a:xfrm>
            <a:off x="809734" y="2362749"/>
            <a:ext cx="2282900" cy="3405176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定义：头脑风暴法是一种通过集体讨论、自由发言的方式，激发思维创造力的方法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870" name="圆角矩形 29"/>
          <p:cNvSpPr/>
          <p:nvPr>
            <p:custDataLst>
              <p:tags r:id="rId5"/>
            </p:custDataLst>
          </p:nvPr>
        </p:nvSpPr>
        <p:spPr>
          <a:xfrm>
            <a:off x="3446915" y="194163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872" name="圆角矩形 32"/>
          <p:cNvSpPr/>
          <p:nvPr>
            <p:custDataLst>
              <p:tags r:id="rId6"/>
            </p:custDataLst>
          </p:nvPr>
        </p:nvSpPr>
        <p:spPr>
          <a:xfrm>
            <a:off x="3449456" y="194163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874" name="文本框 34"/>
          <p:cNvSpPr txBox="1"/>
          <p:nvPr>
            <p:custDataLst>
              <p:tags r:id="rId7"/>
            </p:custDataLst>
          </p:nvPr>
        </p:nvSpPr>
        <p:spPr>
          <a:xfrm>
            <a:off x="3604435" y="236274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特点：参与者自由发言，不受限制，鼓励提出新奇、独特、富有创造性的想法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876" name="圆角矩形 3"/>
          <p:cNvSpPr/>
          <p:nvPr>
            <p:custDataLst>
              <p:tags r:id="rId8"/>
            </p:custDataLst>
          </p:nvPr>
        </p:nvSpPr>
        <p:spPr>
          <a:xfrm>
            <a:off x="6239075" y="194163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878" name="圆角矩形 4"/>
          <p:cNvSpPr/>
          <p:nvPr>
            <p:custDataLst>
              <p:tags r:id="rId9"/>
            </p:custDataLst>
          </p:nvPr>
        </p:nvSpPr>
        <p:spPr>
          <a:xfrm>
            <a:off x="6241616" y="194163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880" name="文本框 5"/>
          <p:cNvSpPr txBox="1"/>
          <p:nvPr>
            <p:custDataLst>
              <p:tags r:id="rId10"/>
            </p:custDataLst>
          </p:nvPr>
        </p:nvSpPr>
        <p:spPr>
          <a:xfrm>
            <a:off x="6395959" y="236274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步骤：确定议题、选定参与者、规定时间、轮流发言、记录想法、整理归纳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882" name="圆角矩形 8"/>
          <p:cNvSpPr/>
          <p:nvPr>
            <p:custDataLst>
              <p:tags r:id="rId11"/>
            </p:custDataLst>
          </p:nvPr>
        </p:nvSpPr>
        <p:spPr>
          <a:xfrm>
            <a:off x="9031235" y="194163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884" name="圆角矩形 9"/>
          <p:cNvSpPr/>
          <p:nvPr>
            <p:custDataLst>
              <p:tags r:id="rId12"/>
            </p:custDataLst>
          </p:nvPr>
        </p:nvSpPr>
        <p:spPr>
          <a:xfrm>
            <a:off x="9033776" y="194163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886" name="文本框 10"/>
          <p:cNvSpPr txBox="1"/>
          <p:nvPr>
            <p:custDataLst>
              <p:tags r:id="rId13"/>
            </p:custDataLst>
          </p:nvPr>
        </p:nvSpPr>
        <p:spPr>
          <a:xfrm>
            <a:off x="9188119" y="236274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应用：适用于解决各种复杂问题，激发集体智慧，提高决策效率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1" name=""/>
        <p:cNvGrpSpPr/>
        <p:nvPr/>
      </p:nvGrpSpPr>
      <p:grpSpPr>
        <a:xfrm>
          <a:off x="0" y="0"/>
          <a:ext cx="0" cy="0"/>
        </a:xfrm>
      </p:grpSpPr>
      <p:sp>
        <p:nvSpPr>
          <p:cNvPr id="1049932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逆向思维法</a:t>
            </a:r>
            <a:endParaRPr lang="zh-CN" altLang="en-US"/>
          </a:p>
        </p:txBody>
      </p:sp>
      <p:sp>
        <p:nvSpPr>
          <p:cNvPr id="1049934" name="矩形 3"/>
          <p:cNvSpPr/>
          <p:nvPr>
            <p:custDataLst>
              <p:tags r:id="rId2"/>
            </p:custDataLst>
          </p:nvPr>
        </p:nvSpPr>
        <p:spPr>
          <a:xfrm>
            <a:off x="1658241" y="1562790"/>
            <a:ext cx="9490524" cy="104345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936" name="矩形 13"/>
          <p:cNvSpPr/>
          <p:nvPr>
            <p:custDataLst>
              <p:tags r:id="rId3"/>
            </p:custDataLst>
          </p:nvPr>
        </p:nvSpPr>
        <p:spPr>
          <a:xfrm>
            <a:off x="1130005" y="1562790"/>
            <a:ext cx="257380" cy="104345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938" name="文本框 4"/>
          <p:cNvSpPr txBox="1"/>
          <p:nvPr>
            <p:custDataLst>
              <p:tags r:id="rId4"/>
            </p:custDataLst>
          </p:nvPr>
        </p:nvSpPr>
        <p:spPr>
          <a:xfrm>
            <a:off x="1929977" y="1652946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定义：逆向思维法是一种从问题的反面或侧面寻找突破口的思维方式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940" name="矩形 39"/>
          <p:cNvSpPr/>
          <p:nvPr>
            <p:custDataLst>
              <p:tags r:id="rId5"/>
            </p:custDataLst>
          </p:nvPr>
        </p:nvSpPr>
        <p:spPr>
          <a:xfrm>
            <a:off x="1658241" y="2801477"/>
            <a:ext cx="9490524" cy="104345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942" name="矩形 5"/>
          <p:cNvSpPr/>
          <p:nvPr>
            <p:custDataLst>
              <p:tags r:id="rId6"/>
            </p:custDataLst>
          </p:nvPr>
        </p:nvSpPr>
        <p:spPr>
          <a:xfrm>
            <a:off x="1130005" y="2801477"/>
            <a:ext cx="257380" cy="104345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944" name="文本框 41"/>
          <p:cNvSpPr txBox="1"/>
          <p:nvPr>
            <p:custDataLst>
              <p:tags r:id="rId7"/>
            </p:custDataLst>
          </p:nvPr>
        </p:nvSpPr>
        <p:spPr>
          <a:xfrm>
            <a:off x="1929977" y="2891633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特点：突破常规思维模式，打破思维定势，从不同角度思考问题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946" name="矩形 12"/>
          <p:cNvSpPr/>
          <p:nvPr>
            <p:custDataLst>
              <p:tags r:id="rId8"/>
            </p:custDataLst>
          </p:nvPr>
        </p:nvSpPr>
        <p:spPr>
          <a:xfrm>
            <a:off x="1658241" y="4040164"/>
            <a:ext cx="9490524" cy="104345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948" name="矩形 17"/>
          <p:cNvSpPr/>
          <p:nvPr>
            <p:custDataLst>
              <p:tags r:id="rId9"/>
            </p:custDataLst>
          </p:nvPr>
        </p:nvSpPr>
        <p:spPr>
          <a:xfrm>
            <a:off x="1130005" y="4040164"/>
            <a:ext cx="257380" cy="104345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950" name="文本框 19"/>
          <p:cNvSpPr txBox="1"/>
          <p:nvPr>
            <p:custDataLst>
              <p:tags r:id="rId10"/>
            </p:custDataLst>
          </p:nvPr>
        </p:nvSpPr>
        <p:spPr>
          <a:xfrm>
            <a:off x="1929977" y="4130320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实例：司马光砸缸、倒立洗头等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952" name="矩形 49"/>
          <p:cNvSpPr/>
          <p:nvPr>
            <p:custDataLst>
              <p:tags r:id="rId11"/>
            </p:custDataLst>
          </p:nvPr>
        </p:nvSpPr>
        <p:spPr>
          <a:xfrm>
            <a:off x="1658241" y="5278217"/>
            <a:ext cx="9490524" cy="104345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954" name="矩形 26"/>
          <p:cNvSpPr/>
          <p:nvPr>
            <p:custDataLst>
              <p:tags r:id="rId12"/>
            </p:custDataLst>
          </p:nvPr>
        </p:nvSpPr>
        <p:spPr>
          <a:xfrm>
            <a:off x="1130005" y="5278217"/>
            <a:ext cx="257380" cy="104345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956" name="文本框 27"/>
          <p:cNvSpPr txBox="1"/>
          <p:nvPr>
            <p:custDataLst>
              <p:tags r:id="rId13"/>
            </p:custDataLst>
          </p:nvPr>
        </p:nvSpPr>
        <p:spPr>
          <a:xfrm>
            <a:off x="1929977" y="5368372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作用：有助于打破思维惯性，提高解决问题的效率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9" name=""/>
        <p:cNvGrpSpPr/>
        <p:nvPr/>
      </p:nvGrpSpPr>
      <p:grpSpPr>
        <a:xfrm>
          <a:off x="0" y="0"/>
          <a:ext cx="0" cy="0"/>
        </a:xfrm>
      </p:grpSpPr>
      <p:sp>
        <p:nvSpPr>
          <p:cNvPr id="1050002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类比思维法</a:t>
            </a:r>
            <a:endParaRPr lang="zh-CN" altLang="en-US"/>
          </a:p>
        </p:txBody>
      </p:sp>
      <p:sp>
        <p:nvSpPr>
          <p:cNvPr id="1050004" name="圆角矩形 3"/>
          <p:cNvSpPr/>
          <p:nvPr>
            <p:custDataLst>
              <p:tags r:id="rId2"/>
            </p:custDataLst>
          </p:nvPr>
        </p:nvSpPr>
        <p:spPr>
          <a:xfrm rot="16200000">
            <a:off x="5655725" y="-3434720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006" name="圆角矩形 4"/>
          <p:cNvSpPr/>
          <p:nvPr>
            <p:custDataLst>
              <p:tags r:id="rId3"/>
            </p:custDataLst>
          </p:nvPr>
        </p:nvSpPr>
        <p:spPr>
          <a:xfrm rot="16200000">
            <a:off x="247862" y="1973143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50008" name="圆角矩形 5"/>
          <p:cNvSpPr/>
          <p:nvPr>
            <p:custDataLst>
              <p:tags r:id="rId4"/>
            </p:custDataLst>
          </p:nvPr>
        </p:nvSpPr>
        <p:spPr>
          <a:xfrm rot="16200000">
            <a:off x="5656999" y="-2162244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010" name="圆角矩形 6"/>
          <p:cNvSpPr/>
          <p:nvPr>
            <p:custDataLst>
              <p:tags r:id="rId5"/>
            </p:custDataLst>
          </p:nvPr>
        </p:nvSpPr>
        <p:spPr>
          <a:xfrm rot="16200000">
            <a:off x="249136" y="3246256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50012" name="圆角矩形 9"/>
          <p:cNvSpPr/>
          <p:nvPr>
            <p:custDataLst>
              <p:tags r:id="rId6"/>
            </p:custDataLst>
          </p:nvPr>
        </p:nvSpPr>
        <p:spPr>
          <a:xfrm rot="16200000">
            <a:off x="5655725" y="-913982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014" name="圆角矩形 10"/>
          <p:cNvSpPr/>
          <p:nvPr>
            <p:custDataLst>
              <p:tags r:id="rId7"/>
            </p:custDataLst>
          </p:nvPr>
        </p:nvSpPr>
        <p:spPr>
          <a:xfrm rot="16200000">
            <a:off x="247862" y="4493881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50016" name="圆角矩形 11"/>
          <p:cNvSpPr/>
          <p:nvPr>
            <p:custDataLst>
              <p:tags r:id="rId8"/>
            </p:custDataLst>
          </p:nvPr>
        </p:nvSpPr>
        <p:spPr>
          <a:xfrm rot="16200000">
            <a:off x="5656999" y="357857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018" name="圆角矩形 12"/>
          <p:cNvSpPr/>
          <p:nvPr>
            <p:custDataLst>
              <p:tags r:id="rId9"/>
            </p:custDataLst>
          </p:nvPr>
        </p:nvSpPr>
        <p:spPr>
          <a:xfrm rot="16200000">
            <a:off x="249136" y="5766357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50020" name="文本框 7"/>
          <p:cNvSpPr txBox="1"/>
          <p:nvPr>
            <p:custDataLst>
              <p:tags r:id="rId10"/>
            </p:custDataLst>
          </p:nvPr>
        </p:nvSpPr>
        <p:spPr>
          <a:xfrm>
            <a:off x="1118269" y="4083528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类比思维法的应用场景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50022" name="文本框 8"/>
          <p:cNvSpPr txBox="1"/>
          <p:nvPr>
            <p:custDataLst>
              <p:tags r:id="rId11"/>
            </p:custDataLst>
          </p:nvPr>
        </p:nvSpPr>
        <p:spPr>
          <a:xfrm>
            <a:off x="1118269" y="5356641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类比思维法在创造性思维中的作用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50024" name="文本框 13"/>
          <p:cNvSpPr txBox="1"/>
          <p:nvPr>
            <p:custDataLst>
              <p:tags r:id="rId12"/>
            </p:custDataLst>
          </p:nvPr>
        </p:nvSpPr>
        <p:spPr>
          <a:xfrm>
            <a:off x="1118269" y="1562790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类比思维法的定义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50026" name="文本框 14"/>
          <p:cNvSpPr txBox="1"/>
          <p:nvPr>
            <p:custDataLst>
              <p:tags r:id="rId13"/>
            </p:custDataLst>
          </p:nvPr>
        </p:nvSpPr>
        <p:spPr>
          <a:xfrm>
            <a:off x="1118269" y="2837177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类比思维法的特点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https://d.book118.com/195043321343011110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:稻小壳"/>
  <p:tag name="KSO_WM_UNIT_SUBTYPE" val="b"/>
  <p:tag name="KSO_WM_UNIT_TYPE" val="f"/>
  <p:tag name="KSO_WM_UNIT_VALUE" val="60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副标题"/>
  <p:tag name="KSO_WM_UNIT_TYPE" val="b"/>
  <p:tag name="KSO_WM_UNIT_VALUE" val="17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标题"/>
  <p:tag name="KSO_WM_UNIT_TYPE" val="a"/>
  <p:tag name="KSO_WM_UNIT_VALUE" val="10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5"/>
  <p:tag name="KSO_WM_UNIT_INDEX" val="5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10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"/>
  <p:tag name="KSO_WM_UNIT_INDEX" val="3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"/>
  <p:tag name="KSO_WM_UNIT_INDEX" val="4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"/>
  <p:tag name="KSO_WM_UNIT_INDEX" val="8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3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3"/>
  <p:tag name="KSO_WM_UNIT_INDEX" val="3"/>
  <p:tag name="KSO_WM_UNIT_LAYERLEVEL" val="1"/>
  <p:tag name="KSO_WM_UNIT_TYPE" val="i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3"/>
  <p:tag name="KSO_WM_UNIT_INDEX" val="3"/>
  <p:tag name="KSO_WM_UNIT_LAYERLEVEL" val="1"/>
  <p:tag name="KSO_WM_UNIT_TYPE" val="i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3"/>
  <p:tag name="KSO_WM_UNIT_INDEX" val="3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3"/>
  <p:tag name="KSO_WM_UNIT_INDEX" val="3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THANK YOU"/>
  <p:tag name="KSO_WM_UNIT_TYPE" val="a"/>
  <p:tag name="KSO_WM_UNIT_VALUE" val="10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:稻小壳"/>
  <p:tag name="KSO_WM_UNIT_SUBTYPE" val="b"/>
  <p:tag name="KSO_WM_UNIT_TYPE" val="f"/>
  <p:tag name="KSO_WM_UNIT_VALUE" val="60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1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1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1"/>
  <p:tag name="KSO_WM_TEMPLATE_INDEX" val="20230291"/>
  <p:tag name="KSO_WM_TEMPLATE_MASTER_TYPE" val="0"/>
  <p:tag name="KSO_WM_TEMPLATE_SUBCATEGORY" val="29"/>
  <p:tag name="KSO_WM_TEMPLATE_THUMBS_INDEX" val="1、9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1"/>
  <p:tag name="KSO_WM_TEMPLATE_INDEX" val="20205081"/>
  <p:tag name="KSO_WM_TEMPLATE_MASTER_TYPE" val="0"/>
  <p:tag name="KSO_WM_TEMPLATE_SUBCATEGORY" val="19"/>
  <p:tag name="KSO_WM_TEMPLATE_THUMBS_INDEX" val="1、4、7、12、13、14、15、16、17、18、20、24、25、28、33、36、40、43、44"/>
  <p:tag name="KSO_WM_UNIT_SHOW_EDIT_AREA_INDICATION" val="1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1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1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1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1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副标题"/>
  <p:tag name="KSO_WM_UNIT_TYPE" val="b"/>
  <p:tag name="KSO_WM_UNIT_VALUE" val="17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1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1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标题"/>
  <p:tag name="KSO_WM_UNIT_TYPE" val="a"/>
  <p:tag name="KSO_WM_UNIT_VALUE" val="10"/>
</p:tagLst>
</file>

<file path=ppt/tags/tag116.xml><?xml version="1.0" encoding="utf-8"?>
<p:tagLst xmlns:p="http://schemas.openxmlformats.org/presentationml/2006/main">
  <p:tag name="KSO_WM_BEAUTIFY_FLAG" val="#wm#"/>
  <p:tag name="KSO_WM_SLIDE_CONTENT_AREA" val="{&quot;left&quot;:&quot;59.15&quot;,&quot;top&quot;:&quot;78.05&quot;,&quot;width&quot;:&quot;530.55&quot;,&quot;height&quot;:&quot;334.2&quot;}"/>
  <p:tag name="KSO_WM_SLIDE_ID" val="custom20230291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TAG_VERSION" val="1.0"/>
  <p:tag name="KSO_WM_TEMPLATE_CATEGORY" val="custom"/>
  <p:tag name="KSO_WM_TEMPLATE_COLOR_TYPE" val="1"/>
  <p:tag name="KSO_WM_TEMPLATE_INDEX" val="20230291"/>
  <p:tag name="KSO_WM_TEMPLATE_MASTER_TYPE" val="0"/>
  <p:tag name="KSO_WM_TEMPLATE_SUBCATEGORY" val="29"/>
  <p:tag name="KSO_WM_TEMPLATE_THUMBS_INDEX" val="1、9"/>
</p:tagLst>
</file>

<file path=ppt/tags/tag11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91"/>
  <p:tag name="KSO_WM_UNIT_COMPATIBLE" val="0"/>
  <p:tag name="KSO_WM_UNIT_DIAGRAM_ISNUMVISUAL" val="0"/>
  <p:tag name="KSO_WM_UNIT_DIAGRAM_ISREFERUNIT" val="0"/>
  <p:tag name="KSO_WM_UNIT_HIGHLIGHT" val="0"/>
  <p:tag name="KSO_WM_UNIT_ID" val="custom20230291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10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1.79999999999995,&quot;width&quot;:513.75}"/>
  <p:tag name="KSO_WM_TAG_VERSION" val="1.0"/>
  <p:tag name="KSO_WM_TEMPLATE_CATEGORY" val="custom"/>
  <p:tag name="KSO_WM_TEMPLATE_INDEX" val="20230291"/>
  <p:tag name="KSO_WM_UNIT_COMPATIBLE" val="0"/>
  <p:tag name="KSO_WM_UNIT_DIAGRAM_ISNUMVISUAL" val="0"/>
  <p:tag name="KSO_WM_UNIT_DIAGRAM_ISREFERUNIT" val="0"/>
  <p:tag name="KSO_WM_UNIT_HIGHLIGHT" val="0"/>
  <p:tag name="KSO_WM_UNIT_ID" val="custom20230291_6*l_h_i*1_1_1"/>
  <p:tag name="KSO_WM_UNIT_INDEX" val="1_1_1"/>
  <p:tag name="KSO_WM_UNIT_LAYERLEVEL" val="1_1_1"/>
  <p:tag name="KSO_WM_UNIT_PRESET_TEXT" val="PART One"/>
  <p:tag name="KSO_WM_UNIT_SUBTYPE" val="d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1.79999999999995,&quot;width&quot;:513.75}"/>
  <p:tag name="KSO_WM_TAG_VERSION" val="1.0"/>
  <p:tag name="KSO_WM_TEMPLATE_CATEGORY" val="custom"/>
  <p:tag name="KSO_WM_TEMPLATE_INDEX" val="20230291"/>
  <p:tag name="KSO_WM_UNIT_COMPATIBLE" val="0"/>
  <p:tag name="KSO_WM_UNIT_DIAGRAM_ISNUMVISUAL" val="0"/>
  <p:tag name="KSO_WM_UNIT_DIAGRAM_ISREFERUNIT" val="0"/>
  <p:tag name="KSO_WM_UNIT_HIGHLIGHT" val="0"/>
  <p:tag name="KSO_WM_UNIT_ID" val="custom20230291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1.79999999999995,&quot;width&quot;:513.75}"/>
  <p:tag name="KSO_WM_TAG_VERSION" val="1.0"/>
  <p:tag name="KSO_WM_TEMPLATE_CATEGORY" val="custom"/>
  <p:tag name="KSO_WM_TEMPLATE_INDEX" val="20230291"/>
  <p:tag name="KSO_WM_UNIT_COMPATIBLE" val="0"/>
  <p:tag name="KSO_WM_UNIT_DIAGRAM_ISNUMVISUAL" val="0"/>
  <p:tag name="KSO_WM_UNIT_DIAGRAM_ISREFERUNIT" val="0"/>
  <p:tag name="KSO_WM_UNIT_HIGHLIGHT" val="0"/>
  <p:tag name="KSO_WM_UNIT_ID" val="custom20230291_6*l_h_i*1_2_1"/>
  <p:tag name="KSO_WM_UNIT_INDEX" val="1_2_1"/>
  <p:tag name="KSO_WM_UNIT_LAYERLEVEL" val="1_1_1"/>
  <p:tag name="KSO_WM_UNIT_PRESET_TEXT" val="PART Two"/>
  <p:tag name="KSO_WM_UNIT_SUBTYPE" val="d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1.79999999999995,&quot;width&quot;:513.75}"/>
  <p:tag name="KSO_WM_TAG_VERSION" val="1.0"/>
  <p:tag name="KSO_WM_TEMPLATE_CATEGORY" val="custom"/>
  <p:tag name="KSO_WM_TEMPLATE_INDEX" val="20230291"/>
  <p:tag name="KSO_WM_UNIT_COMPATIBLE" val="0"/>
  <p:tag name="KSO_WM_UNIT_DIAGRAM_ISNUMVISUAL" val="0"/>
  <p:tag name="KSO_WM_UNIT_DIAGRAM_ISREFERUNIT" val="0"/>
  <p:tag name="KSO_WM_UNIT_HIGHLIGHT" val="0"/>
  <p:tag name="KSO_WM_UNIT_ID" val="custom20230291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6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1.79999999999995,&quot;width&quot;:513.75}"/>
  <p:tag name="KSO_WM_TAG_VERSION" val="1.0"/>
  <p:tag name="KSO_WM_TEMPLATE_CATEGORY" val="custom"/>
  <p:tag name="KSO_WM_TEMPLATE_INDEX" val="20230291"/>
  <p:tag name="KSO_WM_UNIT_COMPATIBLE" val="0"/>
  <p:tag name="KSO_WM_UNIT_DIAGRAM_ISNUMVISUAL" val="0"/>
  <p:tag name="KSO_WM_UNIT_DIAGRAM_ISREFERUNIT" val="0"/>
  <p:tag name="KSO_WM_UNIT_HIGHLIGHT" val="0"/>
  <p:tag name="KSO_WM_UNIT_ID" val="custom20230291_6*l_h_i*1_3_1"/>
  <p:tag name="KSO_WM_UNIT_INDEX" val="1_3_1"/>
  <p:tag name="KSO_WM_UNIT_LAYERLEVEL" val="1_1_1"/>
  <p:tag name="KSO_WM_UNIT_PRESET_TEXT" val="PART Three"/>
  <p:tag name="KSO_WM_UNIT_SUBTYPE" val="d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1.79999999999995,&quot;width&quot;:513.75}"/>
  <p:tag name="KSO_WM_TAG_VERSION" val="1.0"/>
  <p:tag name="KSO_WM_TEMPLATE_CATEGORY" val="custom"/>
  <p:tag name="KSO_WM_TEMPLATE_INDEX" val="20230291"/>
  <p:tag name="KSO_WM_UNIT_COMPATIBLE" val="0"/>
  <p:tag name="KSO_WM_UNIT_DIAGRAM_ISNUMVISUAL" val="0"/>
  <p:tag name="KSO_WM_UNIT_DIAGRAM_ISREFERUNIT" val="0"/>
  <p:tag name="KSO_WM_UNIT_HIGHLIGHT" val="0"/>
  <p:tag name="KSO_WM_UNIT_ID" val="custom20230291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6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1.79999999999995,&quot;width&quot;:513.75}"/>
  <p:tag name="KSO_WM_TAG_VERSION" val="1.0"/>
  <p:tag name="KSO_WM_TEMPLATE_CATEGORY" val="custom"/>
  <p:tag name="KSO_WM_TEMPLATE_INDEX" val="20230291"/>
  <p:tag name="KSO_WM_UNIT_COMPATIBLE" val="0"/>
  <p:tag name="KSO_WM_UNIT_DIAGRAM_ISNUMVISUAL" val="0"/>
  <p:tag name="KSO_WM_UNIT_DIAGRAM_ISREFERUNIT" val="0"/>
  <p:tag name="KSO_WM_UNIT_HIGHLIGHT" val="0"/>
  <p:tag name="KSO_WM_UNIT_ID" val="custom20230291_6*l_h_i*1_4_1"/>
  <p:tag name="KSO_WM_UNIT_INDEX" val="1_4_1"/>
  <p:tag name="KSO_WM_UNIT_LAYERLEVEL" val="1_1_1"/>
  <p:tag name="KSO_WM_UNIT_PRESET_TEXT" val="PART Four"/>
  <p:tag name="KSO_WM_UNIT_SUBTYPE" val="d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1.79999999999995,&quot;width&quot;:513.75}"/>
  <p:tag name="KSO_WM_TAG_VERSION" val="1.0"/>
  <p:tag name="KSO_WM_TEMPLATE_CATEGORY" val="custom"/>
  <p:tag name="KSO_WM_TEMPLATE_INDEX" val="20230291"/>
  <p:tag name="KSO_WM_UNIT_COMPATIBLE" val="0"/>
  <p:tag name="KSO_WM_UNIT_DIAGRAM_ISNUMVISUAL" val="0"/>
  <p:tag name="KSO_WM_UNIT_DIAGRAM_ISREFERUNIT" val="0"/>
  <p:tag name="KSO_WM_UNIT_HIGHLIGHT" val="0"/>
  <p:tag name="KSO_WM_UNIT_ID" val="custom20230291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6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1.79999999999995,&quot;width&quot;:513.75}"/>
  <p:tag name="KSO_WM_TAG_VERSION" val="1.0"/>
  <p:tag name="KSO_WM_TEMPLATE_CATEGORY" val="custom"/>
  <p:tag name="KSO_WM_TEMPLATE_INDEX" val="20230291"/>
  <p:tag name="KSO_WM_UNIT_COMPATIBLE" val="0"/>
  <p:tag name="KSO_WM_UNIT_DIAGRAM_ISNUMVISUAL" val="0"/>
  <p:tag name="KSO_WM_UNIT_DIAGRAM_ISREFERUNIT" val="0"/>
  <p:tag name="KSO_WM_UNIT_HIGHLIGHT" val="0"/>
  <p:tag name="KSO_WM_UNIT_ID" val="custom20230291_6*l_h_i*1_5_1"/>
  <p:tag name="KSO_WM_UNIT_INDEX" val="1_5_1"/>
  <p:tag name="KSO_WM_UNIT_LAYERLEVEL" val="1_1_1"/>
  <p:tag name="KSO_WM_UNIT_PRESET_TEXT" val="PART Five"/>
  <p:tag name="KSO_WM_UNIT_SUBTYPE" val="d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1.79999999999995,&quot;width&quot;:513.75}"/>
  <p:tag name="KSO_WM_TAG_VERSION" val="1.0"/>
  <p:tag name="KSO_WM_TEMPLATE_CATEGORY" val="custom"/>
  <p:tag name="KSO_WM_TEMPLATE_INDEX" val="20230291"/>
  <p:tag name="KSO_WM_UNIT_COMPATIBLE" val="0"/>
  <p:tag name="KSO_WM_UNIT_DIAGRAM_ISNUMVISUAL" val="0"/>
  <p:tag name="KSO_WM_UNIT_DIAGRAM_ISREFERUNIT" val="0"/>
  <p:tag name="KSO_WM_UNIT_HIGHLIGHT" val="0"/>
  <p:tag name="KSO_WM_UNIT_ID" val="custom20230291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6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1.79999999999995,&quot;width&quot;:513.75}"/>
  <p:tag name="KSO_WM_TAG_VERSION" val="1.0"/>
  <p:tag name="KSO_WM_TEMPLATE_CATEGORY" val="custom"/>
  <p:tag name="KSO_WM_TEMPLATE_INDEX" val="20230291"/>
  <p:tag name="KSO_WM_UNIT_COMPATIBLE" val="0"/>
  <p:tag name="KSO_WM_UNIT_DIAGRAM_ISNUMVISUAL" val="0"/>
  <p:tag name="KSO_WM_UNIT_DIAGRAM_ISREFERUNIT" val="0"/>
  <p:tag name="KSO_WM_UNIT_HIGHLIGHT" val="0"/>
  <p:tag name="KSO_WM_UNIT_ID" val="custom20230291_6*l_h_i*1_6_1"/>
  <p:tag name="KSO_WM_UNIT_INDEX" val="1_6_1"/>
  <p:tag name="KSO_WM_UNIT_LAYERLEVEL" val="1_1_1"/>
  <p:tag name="KSO_WM_UNIT_PRESET_TEXT" val="PART Six"/>
  <p:tag name="KSO_WM_UNIT_SUBTYPE" val="d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1.79999999999995,&quot;width&quot;:513.75}"/>
  <p:tag name="KSO_WM_TAG_VERSION" val="1.0"/>
  <p:tag name="KSO_WM_TEMPLATE_CATEGORY" val="custom"/>
  <p:tag name="KSO_WM_TEMPLATE_INDEX" val="20230291"/>
  <p:tag name="KSO_WM_UNIT_COMPATIBLE" val="0"/>
  <p:tag name="KSO_WM_UNIT_DIAGRAM_ISNUMVISUAL" val="0"/>
  <p:tag name="KSO_WM_UNIT_DIAGRAM_ISREFERUNIT" val="0"/>
  <p:tag name="KSO_WM_UNIT_HIGHLIGHT" val="0"/>
  <p:tag name="KSO_WM_UNIT_ID" val="custom20230291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6"/>
</p:tagLst>
</file>

<file path=ppt/tags/tag130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91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1"/>
  <p:tag name="KSO_WM_TEMPLATE_INDEX" val="20230291"/>
  <p:tag name="KSO_WM_TEMPLATE_MASTER_TYPE" val="0"/>
  <p:tag name="KSO_WM_TEMPLATE_SUBCATEGORY" val="29"/>
  <p:tag name="KSO_WM_TEMPLATE_THUMBS_INDEX" val="1、4、7、12、13、14、15、16、17、18、20、24、25、28、33、36、40、43、44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1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1_7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1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1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133.xml><?xml version="1.0" encoding="utf-8"?>
<p:tagLst xmlns:p="http://schemas.openxmlformats.org/presentationml/2006/main">
  <p:tag name="KSO_WM_BEAUTIFY_FLAG" val="#wm#"/>
  <p:tag name="KSO_WM_SLIDE_CONTENT_AREA" val="{&quot;left&quot;:&quot;415.85&quot;,&quot;top&quot;:&quot;48.35&quot;,&quot;width&quot;:&quot;529.95&quot;,&quot;height&quot;:&quot;431.55&quot;}"/>
  <p:tag name="KSO_WM_SLIDE_ID" val="custom20230291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30291"/>
  <p:tag name="KSO_WM_TEMPLATE_MASTER_TYPE" val="0"/>
  <p:tag name="KSO_WM_TEMPLATE_SUBCATEGORY" val="29"/>
  <p:tag name="KSO_WM_TEMPLATE_THUMBS_INDEX" val="1、4、7、12、13、14、15、16、17、18、20、24、25、28、33、36、40、43、44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1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1_7*e*1"/>
  <p:tag name="KSO_WM_UNIT_INDEX" val="1"/>
  <p:tag name="KSO_WM_UNIT_LAYERLEVEL" val="1"/>
  <p:tag name="KSO_WM_UNIT_NOCLEAR" val="0"/>
  <p:tag name="KSO_WM_UNIT_PRESET_TEXT" val="PART TWO"/>
  <p:tag name="KSO_WM_UNIT_TYPE" val="e"/>
  <p:tag name="KSO_WM_UNIT_VALUE" val="6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1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1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136.xml><?xml version="1.0" encoding="utf-8"?>
<p:tagLst xmlns:p="http://schemas.openxmlformats.org/presentationml/2006/main">
  <p:tag name="KSO_WM_BEAUTIFY_FLAG" val="#wm#"/>
  <p:tag name="KSO_WM_SLIDE_CONTENT_AREA" val="{&quot;left&quot;:&quot;415.85&quot;,&quot;top&quot;:&quot;48.35&quot;,&quot;width&quot;:&quot;529.95&quot;,&quot;height&quot;:&quot;431.55&quot;}"/>
  <p:tag name="KSO_WM_SLIDE_ID" val="custom20230291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30291"/>
  <p:tag name="KSO_WM_TEMPLATE_MASTER_TYPE" val="0"/>
  <p:tag name="KSO_WM_TEMPLATE_SUBCATEGORY" val="29"/>
  <p:tag name="KSO_WM_TEMPLATE_THUMBS_INDEX" val="1、4、7、12、13、14、15、16、17、18、20、24、25、28、33、36、40、43、44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9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1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1_7*e*1"/>
  <p:tag name="KSO_WM_UNIT_INDEX" val="1"/>
  <p:tag name="KSO_WM_UNIT_LAYERLEVEL" val="1"/>
  <p:tag name="KSO_WM_UNIT_NOCLEAR" val="0"/>
  <p:tag name="KSO_WM_UNIT_PRESET_TEXT" val="PART THREE"/>
  <p:tag name="KSO_WM_UNIT_TYPE" val="e"/>
  <p:tag name="KSO_WM_UNIT_VALUE" val="6"/>
</p:tagLst>
</file>

<file path=ppt/tags/tag19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1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1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195.xml><?xml version="1.0" encoding="utf-8"?>
<p:tagLst xmlns:p="http://schemas.openxmlformats.org/presentationml/2006/main">
  <p:tag name="KSO_WM_BEAUTIFY_FLAG" val="#wm#"/>
  <p:tag name="KSO_WM_SLIDE_CONTENT_AREA" val="{&quot;left&quot;:&quot;415.85&quot;,&quot;top&quot;:&quot;48.35&quot;,&quot;width&quot;:&quot;529.95&quot;,&quot;height&quot;:&quot;431.55&quot;}"/>
  <p:tag name="KSO_WM_SLIDE_ID" val="custom20230291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30291"/>
  <p:tag name="KSO_WM_TEMPLATE_MASTER_TYPE" val="0"/>
  <p:tag name="KSO_WM_TEMPLATE_SUBCATEGORY" val="29"/>
  <p:tag name="KSO_WM_TEMPLATE_THUMBS_INDEX" val="1、4、7、12、13、14、15、16、17、18、20、24、25、28、33、36、40、43、44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1_1"/>
  <p:tag name="KSO_WM_UNIT_INDEX" val="1_1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2_1"/>
  <p:tag name="KSO_WM_UNIT_INDEX" val="1_2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3_1"/>
  <p:tag name="KSO_WM_UNIT_INDEX" val="1_3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4_1"/>
  <p:tag name="KSO_WM_UNIT_INDEX" val="1_4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4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1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1_7*e*1"/>
  <p:tag name="KSO_WM_UNIT_INDEX" val="1"/>
  <p:tag name="KSO_WM_UNIT_LAYERLEVEL" val="1"/>
  <p:tag name="KSO_WM_UNIT_NOCLEAR" val="0"/>
  <p:tag name="KSO_WM_UNIT_PRESET_TEXT" val="PART FOUR"/>
  <p:tag name="KSO_WM_UNIT_TYPE" val="e"/>
  <p:tag name="KSO_WM_UNIT_VALUE" val="6"/>
</p:tagLst>
</file>

<file path=ppt/tags/tag24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1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1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246.xml><?xml version="1.0" encoding="utf-8"?>
<p:tagLst xmlns:p="http://schemas.openxmlformats.org/presentationml/2006/main">
  <p:tag name="KSO_WM_BEAUTIFY_FLAG" val="#wm#"/>
  <p:tag name="KSO_WM_SLIDE_CONTENT_AREA" val="{&quot;left&quot;:&quot;415.85&quot;,&quot;top&quot;:&quot;48.35&quot;,&quot;width&quot;:&quot;529.95&quot;,&quot;height&quot;:&quot;431.55&quot;}"/>
  <p:tag name="KSO_WM_SLIDE_ID" val="custom20230291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30291"/>
  <p:tag name="KSO_WM_TEMPLATE_MASTER_TYPE" val="0"/>
  <p:tag name="KSO_WM_TEMPLATE_SUBCATEGORY" val="29"/>
  <p:tag name="KSO_WM_TEMPLATE_THUMBS_INDEX" val="1、4、7、12、13、14、15、16、17、18、20、24、25、28、33、36、40、43、44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1_1"/>
  <p:tag name="KSO_WM_UNIT_INDEX" val="1_1_1"/>
  <p:tag name="KSO_WM_UNIT_LAYERLEVEL" val="1_1_1"/>
  <p:tag name="KSO_WM_UNIT_TYPE" val="l_h_i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1_2"/>
  <p:tag name="KSO_WM_UNIT_INDEX" val="1_1_2"/>
  <p:tag name="KSO_WM_UNIT_LAYERLEVEL" val="1_1_1"/>
  <p:tag name="KSO_WM_UNIT_TYPE" val="l_h_i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2_1"/>
  <p:tag name="KSO_WM_UNIT_INDEX" val="1_2_1"/>
  <p:tag name="KSO_WM_UNIT_LAYERLEVEL" val="1_1_1"/>
  <p:tag name="KSO_WM_UNIT_TYPE" val="l_h_i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2_2"/>
  <p:tag name="KSO_WM_UNIT_INDEX" val="1_2_2"/>
  <p:tag name="KSO_WM_UNIT_LAYERLEVEL" val="1_1_1"/>
  <p:tag name="KSO_WM_UNIT_TYPE" val="l_h_i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3_1"/>
  <p:tag name="KSO_WM_UNIT_INDEX" val="1_3_1"/>
  <p:tag name="KSO_WM_UNIT_LAYERLEVEL" val="1_1_1"/>
  <p:tag name="KSO_WM_UNIT_TYPE" val="l_h_i"/>
</p:tagLst>
</file>

<file path=ppt/tags/tag25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3_2"/>
  <p:tag name="KSO_WM_UNIT_INDEX" val="1_3_2"/>
  <p:tag name="KSO_WM_UNIT_LAYERLEVEL" val="1_1_1"/>
  <p:tag name="KSO_WM_UNIT_TYPE" val="l_h_i"/>
</p:tagLst>
</file>

<file path=ppt/tags/tag2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4_1"/>
  <p:tag name="KSO_WM_UNIT_INDEX" val="1_4_1"/>
  <p:tag name="KSO_WM_UNIT_LAYERLEVEL" val="1_1_1"/>
  <p:tag name="KSO_WM_UNIT_TYPE" val="l_h_i"/>
</p:tagLst>
</file>

<file path=ppt/tags/tag25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4_2"/>
  <p:tag name="KSO_WM_UNIT_INDEX" val="1_4_2"/>
  <p:tag name="KSO_WM_UNIT_LAYERLEVEL" val="1_1_1"/>
  <p:tag name="KSO_WM_UNIT_TYPE" val="l_h_i"/>
</p:tagLst>
</file>

<file path=ppt/tags/tag2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2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2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2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2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2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2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2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2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27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2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27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2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27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2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27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2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83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66">
      <a:dk1>
        <a:sysClr val="windowText" lastClr="000000"/>
      </a:dk1>
      <a:lt1>
        <a:sysClr val="window" lastClr="FFFFFF"/>
      </a:lt1>
      <a:dk2>
        <a:srgbClr val="005FD3"/>
      </a:dk2>
      <a:lt2>
        <a:srgbClr val="F6FAFF"/>
      </a:lt2>
      <a:accent1>
        <a:srgbClr val="4799FF"/>
      </a:accent1>
      <a:accent2>
        <a:srgbClr val="39C0FD"/>
      </a:accent2>
      <a:accent3>
        <a:srgbClr val="53D174"/>
      </a:accent3>
      <a:accent4>
        <a:srgbClr val="9FD739"/>
      </a:accent4>
      <a:accent5>
        <a:srgbClr val="FFD769"/>
      </a:accent5>
      <a:accent6>
        <a:srgbClr val="FE7962"/>
      </a:accent6>
      <a:hlink>
        <a:srgbClr val="0563C1"/>
      </a:hlink>
      <a:folHlink>
        <a:srgbClr val="954D72"/>
      </a:folHlink>
    </a:clrScheme>
    <a:fontScheme name="自定义 58">
      <a:majorFont>
        <a:latin typeface="汉仪粗圆简"/>
        <a:ea typeface="汉仪粗圆简"/>
        <a:cs typeface="Arial"/>
      </a:majorFont>
      <a:minorFont>
        <a:latin typeface="汉仪粗圆简"/>
        <a:ea typeface="汉仪粗圆简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21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baseType="lpstr" size="29">
      <vt:lpstr>Arial</vt:lpstr>
      <vt:lpstr>Calibri</vt:lpstr>
      <vt:lpstr>汉仪粗圆简</vt:lpstr>
      <vt:lpstr>Wingdings</vt:lpstr>
      <vt:lpstr>江城圆体 700W</vt:lpstr>
      <vt:lpstr>Calibri Light</vt:lpstr>
      <vt:lpstr>微软雅黑</vt:lpstr>
      <vt:lpstr>Office Theme</vt:lpstr>
      <vt:lpstr>《创造性思维学》PPT课件</vt:lpstr>
      <vt:lpstr>目录</vt:lpstr>
      <vt:lpstr>单击添加章节标题</vt:lpstr>
      <vt:lpstr>课件介绍</vt:lpstr>
      <vt:lpstr>PowerPoint Presentation</vt:lpstr>
      <vt:lpstr>课件背景</vt:lpstr>
      <vt:lpstr>课件目的</vt:lpstr>
      <vt:lpstr>适用人群</vt:lpstr>
      <vt:lpstr>课件结构</vt:lpstr>
      <vt:lpstr>创造性思维概述</vt:lpstr>
      <vt:lpstr>PowerPoint Presentation</vt:lpstr>
      <vt:lpstr>创造性思维的定义</vt:lpstr>
      <vt:lpstr>创造性思维的重要性</vt:lpstr>
      <vt:lpstr>创造性思维的特征</vt:lpstr>
      <vt:lpstr>创造性思维的过程</vt:lpstr>
      <vt:lpstr>创造性思维的方法</vt:lpstr>
      <vt:lpstr>PowerPoint Presentation</vt:lpstr>
      <vt:lpstr>头脑风暴法</vt:lpstr>
      <vt:lpstr>逆向思维法</vt:lpstr>
      <vt:lpstr>类比思维法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2024-09-16T12:44:56.757</cp:lastPrinted>
  <dcterms:created xsi:type="dcterms:W3CDTF">2024-09-16T04:44:56Z</dcterms:created>
  <dcterms:modified xsi:type="dcterms:W3CDTF">2024-09-16T04:44:59Z</dcterms:modified>
</cp:coreProperties>
</file>