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AF761-D4CE-4CB2-9E3C-D6463028A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253CD-E149-41DD-9580-F0A45F19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D9CB5-EE46-426A-9DB0-30432E7B7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EE6A9-C5FE-4CA6-99A5-EFE53F10D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D2BA1-DF41-4C8B-AFA3-2F38E9BB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40D37D-9CEB-4463-BAC1-2466520AA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805C2-37CB-4F0C-A7B2-24032000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76E7F-09FD-43AB-B5A4-ABEC7862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9264A-93EE-4E68-9A3A-1C8FBB59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F9AC4-5DE3-4ED2-B474-4C0F70D7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36D83-8FA9-4BEB-ABE1-A4E540E7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44203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消防安全知识现场培训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火灾预防和应急措施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现场消防安全管理和培训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火灾案例分析和经验分享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消防安全意识和文化培育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https://d.book118.com/195044203323011033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2024-08-29T03:08:03.524</cp:lastPrinted>
  <dcterms:created xsi:type="dcterms:W3CDTF">2024-08-28T19:08:03Z</dcterms:created>
  <dcterms:modified xsi:type="dcterms:W3CDTF">2024-08-28T19:08:05Z</dcterms:modified>
</cp:coreProperties>
</file>