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B5FE8-F453-45A9-B5A0-700C8E96C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8CECD-EB59-4C2E-B7A8-66FB25FDF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DC421-C6B1-441D-8096-76C6ADAD3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74FB1-40F7-4404-8EE9-508CF5459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289BC2-F93E-4287-B896-AB9D21AD2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737A50-9EE0-469D-A268-7A1654776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A8B1C7-A333-44C7-9227-253715C8B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5B6F0-B9EB-437C-A0F4-D95AE9A94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B0BE6-D46F-460C-A263-8FE23AFD5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BB04E-C393-41B5-83FD-95EDE1464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9FC39-7E31-414D-8588-AFCDE2E88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100040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水利工程总结报告 水利工程与社会公正的关系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水利工程与社会公正的关系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水利工程总结报告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未来水利工程展望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水利工程介绍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水利工程是指通过控制和调配自然界的水资源，以满足人类生活和生产需求的工程设施。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水利工程具有规模大、投资高、建设周期长、技术复杂等特点，同时对环境和社会影响深远。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水利工程可以调节水资源分布，为人类提供稳定可靠的水资源。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保障水资源供给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917" r="8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防洪抗旱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958" r="7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水利工程可以调节洪水、减轻旱灾，保护人民生命财产安全。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水利工程是农业、工业、城市供水等领域的重要基础设施，对经济发展具有支撑作用。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古代水利工程以灌溉、排水、防洪为主，如中国的都江堰、埃及的阿斯旺大坝等。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875" b="1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古代水利工程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近代水利工程注重水电开发，如美国的胡佛大坝、中国的三峡大坝等。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近代水利工程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现代水利工程更加注重生态保护和可持续发展，如水资源综合管理、水权制度等。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现代水利工程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125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水利工程与社会公正的关系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水利工程改善了居民的供水条件，提高了生活质量和健康水平。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保障农业灌溉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水利工程能够提供稳定的水源，支持农业灌溉，保障粮食安全。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水利工程为工业提供必要的水资源，支持工业生产和经济发展。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水利工程对社会的贡献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08" b="289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水利工程对环境的影响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水资源过度开发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大规模的水利工程可能导致水资源过度开发，影响生态平衡。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河流生态改变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水利工程改变河流的自然状态，影响水生生物的生存和繁衍。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土地淹没与移民安置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水利工程建设可能造成土地淹没和移民安置问题。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水利工程建设和运营为当地社区提供就业机会，促进经济发展。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水利工程改善当地基础设施，如交通、通讯等，方便居民生活。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改善基础设施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水利工程可能对当地文化和社会结构产生影响，需要关注社会公正问题。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文化和社会影响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水利工程对当地社区的影响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土地征收与补偿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水利工程建设过程中涉及的土地征收和补偿问题需要关注社会公正。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移民安置与权益保障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移民安置过程中需要保障移民的合法权益，确保公正和公平。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利益分配与共享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水利工程带来的利益需要在各利益相关者之间公平分配，实现共享发展。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水利工程的社会公正问题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https://d.book118.com/195100040022011121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2024-09-23T23:17:38.627</cp:lastPrinted>
  <dcterms:created xsi:type="dcterms:W3CDTF">2024-09-23T15:17:38Z</dcterms:created>
  <dcterms:modified xsi:type="dcterms:W3CDTF">2024-09-23T15:17:40Z</dcterms:modified>
</cp:coreProperties>
</file>