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82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66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tags" Target="../tags/tag23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tags" Target="../tags/tag39.xml" /><Relationship Id="rId12" Type="http://schemas.openxmlformats.org/officeDocument/2006/relationships/tags" Target="../tags/tag40.xml" /><Relationship Id="rId13" Type="http://schemas.openxmlformats.org/officeDocument/2006/relationships/tags" Target="../tags/tag4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10" Type="http://schemas.openxmlformats.org/officeDocument/2006/relationships/tags" Target="../tags/tag61.xml" /><Relationship Id="rId11" Type="http://schemas.openxmlformats.org/officeDocument/2006/relationships/tags" Target="../tags/tag62.xml" /><Relationship Id="rId12" Type="http://schemas.openxmlformats.org/officeDocument/2006/relationships/tags" Target="../tags/tag6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tags" Target="../tags/tag76.xml" /><Relationship Id="rId6" Type="http://schemas.openxmlformats.org/officeDocument/2006/relationships/tags" Target="../tags/tag77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tags" Target="../tags/tag9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AA77D8-76FB-4552-9480-53E1B0798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3C4EE9-F84B-4CF3-9C21-2710EDE64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4FF644-177D-4EA3-A00D-58DFE5052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203769-84BF-49A7-B546-E1C8DAD72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4C5BF3-39A2-4423-BDF2-57C3D7D19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B9716A-6D42-422D-88DB-5A45FCE2E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AE9B4E-DFFE-45EC-A9A3-07ED0DB4B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799172-BD17-453F-A49F-7A94BF03D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38CCF4-5267-459F-8BB8-1F579FA98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43FAD9-0866-4ECA-A5BE-95F5C127E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120C1E-B172-4E62-A300-4FE145DED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4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6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1" name="直接连接符 28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8" name="任意多边形 12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 11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 10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684" name="任意多边形 9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6" name="署名"/>
          <p:cNvSpPr txBox="1">
            <a:spLocks noGrp="1"/>
          </p:cNvSpPr>
          <p:nvPr>
            <p:ph type="body" idx="3"/>
            <p:custDataLst>
              <p:tags r:id="rId9"/>
            </p:custDataLst>
          </p:nvPr>
        </p:nvSpPr>
        <p:spPr>
          <a:xfrm>
            <a:off x="1774190" y="4248785"/>
            <a:ext cx="83731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88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1474102" y="3021026"/>
            <a:ext cx="8673198" cy="95065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 err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1474102" y="1932606"/>
            <a:ext cx="8673198" cy="100949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9"/>
          <p:cNvCxnSpPr/>
          <p:nvPr>
            <p:custDataLst>
              <p:tags r:id="rId3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圆: 空心 3"/>
          <p:cNvSpPr/>
          <p:nvPr>
            <p:custDataLst>
              <p:tags r:id="rId4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4" name="圆: 空心 4"/>
          <p:cNvSpPr/>
          <p:nvPr>
            <p:custDataLst>
              <p:tags r:id="rId5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6" name="圆: 空心 5"/>
          <p:cNvSpPr/>
          <p:nvPr>
            <p:custDataLst>
              <p:tags r:id="rId6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461552" y="5230415"/>
            <a:ext cx="3913224" cy="3493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400" b="0" i="0" u="none" strike="noStrike" kern="1200" cap="none" spc="8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1" hasCustomPrompt="1"/>
            <p:custDataLst>
              <p:tags r:id="rId2"/>
            </p:custDataLst>
          </p:nvPr>
        </p:nvSpPr>
        <p:spPr>
          <a:xfrm>
            <a:off x="461645" y="5596890"/>
            <a:ext cx="3576955" cy="12604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圆: 空心 4"/>
          <p:cNvSpPr/>
          <p:nvPr>
            <p:custDataLst>
              <p:tags r:id="rId1"/>
            </p:custDataLst>
          </p:nvPr>
        </p:nvSpPr>
        <p:spPr>
          <a:xfrm>
            <a:off x="4152265" y="1443355"/>
            <a:ext cx="735330" cy="73533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6" name="圆: 空心 5"/>
          <p:cNvSpPr/>
          <p:nvPr>
            <p:custDataLst>
              <p:tags r:id="rId2"/>
            </p:custDataLst>
          </p:nvPr>
        </p:nvSpPr>
        <p:spPr>
          <a:xfrm>
            <a:off x="4129405" y="1414145"/>
            <a:ext cx="770890" cy="770890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8" name="圆: 空心 3"/>
          <p:cNvSpPr/>
          <p:nvPr>
            <p:custDataLst>
              <p:tags r:id="rId3"/>
            </p:custDataLst>
          </p:nvPr>
        </p:nvSpPr>
        <p:spPr>
          <a:xfrm>
            <a:off x="3839210" y="1111885"/>
            <a:ext cx="1322070" cy="132207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 flipH="1">
            <a:off x="4491878" y="2207906"/>
            <a:ext cx="8312" cy="2358369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 21"/>
          <p:cNvSpPr/>
          <p:nvPr>
            <p:custDataLst>
              <p:tags r:id="rId5"/>
            </p:custDataLst>
          </p:nvPr>
        </p:nvSpPr>
        <p:spPr>
          <a:xfrm rot="7500000" flipV="1">
            <a:off x="5943600" y="321881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2" name="任意多边形 22"/>
          <p:cNvSpPr/>
          <p:nvPr>
            <p:custDataLst>
              <p:tags r:id="rId6"/>
            </p:custDataLst>
          </p:nvPr>
        </p:nvSpPr>
        <p:spPr>
          <a:xfrm rot="6300000">
            <a:off x="5315585" y="-161671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4" name="任意多边形 23"/>
          <p:cNvSpPr/>
          <p:nvPr>
            <p:custDataLst>
              <p:tags r:id="rId7"/>
            </p:custDataLst>
          </p:nvPr>
        </p:nvSpPr>
        <p:spPr>
          <a:xfrm rot="4080000" flipH="1">
            <a:off x="2178685" y="2969895"/>
            <a:ext cx="384810" cy="5331460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736" name="任意多边形 24"/>
          <p:cNvSpPr/>
          <p:nvPr>
            <p:custDataLst>
              <p:tags r:id="rId8"/>
            </p:custDataLst>
          </p:nvPr>
        </p:nvSpPr>
        <p:spPr>
          <a:xfrm rot="6360000">
            <a:off x="5643245" y="-1477645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节编号"/>
          <p:cNvSpPr txBox="1">
            <a:spLocks noGrp="1"/>
          </p:cNvSpPr>
          <p:nvPr>
            <p:ph type="body" idx="2" hasCustomPrompt="1"/>
            <p:custDataLst>
              <p:tags r:id="rId9"/>
            </p:custDataLst>
          </p:nvPr>
        </p:nvSpPr>
        <p:spPr>
          <a:xfrm>
            <a:off x="4823624" y="1972572"/>
            <a:ext cx="5628640" cy="622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4823460" y="2704465"/>
            <a:ext cx="5628640" cy="19196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gradFill flip="none" rotWithShape="1"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正文"/>
          <p:cNvSpPr txBox="1">
            <a:spLocks noGrp="1"/>
          </p:cNvSpPr>
          <p:nvPr>
            <p:ph idx="7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8"/>
          <p:cNvCxnSpPr/>
          <p:nvPr>
            <p:custDataLst>
              <p:tags r:id="rId4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4" name="圆: 空心 3"/>
          <p:cNvSpPr/>
          <p:nvPr>
            <p:custDataLst>
              <p:tags r:id="rId5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6" name="圆: 空心 4"/>
          <p:cNvSpPr/>
          <p:nvPr>
            <p:custDataLst>
              <p:tags r:id="rId6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8" name="圆: 空心 5"/>
          <p:cNvSpPr/>
          <p:nvPr>
            <p:custDataLst>
              <p:tags r:id="rId7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60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正文"/>
          <p:cNvSpPr txBox="1">
            <a:spLocks noGrp="1"/>
          </p:cNvSpPr>
          <p:nvPr>
            <p:ph idx="9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8" name="标题"/>
          <p:cNvSpPr txBox="1">
            <a:spLocks noGrp="1"/>
          </p:cNvSpPr>
          <p:nvPr>
            <p:ph type="title" idx="8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0" name="正文"/>
          <p:cNvSpPr txBox="1">
            <a:spLocks noGrp="1"/>
          </p:cNvSpPr>
          <p:nvPr>
            <p:ph idx="7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6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11"/>
          <p:cNvCxnSpPr/>
          <p:nvPr>
            <p:custDataLst>
              <p:tags r:id="rId6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6" name="圆: 空心 3"/>
          <p:cNvSpPr/>
          <p:nvPr>
            <p:custDataLst>
              <p:tags r:id="rId7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78" name="圆: 空心 4"/>
          <p:cNvSpPr/>
          <p:nvPr>
            <p:custDataLst>
              <p:tags r:id="rId8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0" name="圆: 空心 5"/>
          <p:cNvSpPr/>
          <p:nvPr>
            <p:custDataLst>
              <p:tags r:id="rId9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2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标题"/>
          <p:cNvSpPr txBox="1">
            <a:spLocks noGrp="1"/>
          </p:cNvSpPr>
          <p:nvPr>
            <p:ph type="title" idx="5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0" name="圆: 空心 3"/>
          <p:cNvSpPr/>
          <p:nvPr>
            <p:custDataLst>
              <p:tags r:id="rId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2" name="圆: 空心 4"/>
          <p:cNvSpPr/>
          <p:nvPr>
            <p:custDataLst>
              <p:tags r:id="rId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4" name="圆: 空心 5"/>
          <p:cNvSpPr/>
          <p:nvPr>
            <p:custDataLst>
              <p:tags r:id="rId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圆: 空心 7"/>
          <p:cNvSpPr/>
          <p:nvPr>
            <p:custDataLst>
              <p:tags r:id="rId1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4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6" name="圆: 空心 5"/>
          <p:cNvSpPr/>
          <p:nvPr>
            <p:custDataLst>
              <p:tags r:id="rId3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8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圆: 空心 5"/>
          <p:cNvSpPr/>
          <p:nvPr>
            <p:custDataLst>
              <p:tags r:id="rId1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6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8" name="圆: 空心 7"/>
          <p:cNvSpPr/>
          <p:nvPr>
            <p:custDataLst>
              <p:tags r:id="rId3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20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43" name="直接连接符 10"/>
          <p:cNvCxnSpPr/>
          <p:nvPr>
            <p:custDataLst>
              <p:tags r:id="rId1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8" name="圆: 空心 6"/>
          <p:cNvSpPr/>
          <p:nvPr>
            <p:custDataLst>
              <p:tags r:id="rId2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0" name="圆: 空心 7"/>
          <p:cNvSpPr/>
          <p:nvPr>
            <p:custDataLst>
              <p:tags r:id="rId3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2" name="圆: 空心 8"/>
          <p:cNvSpPr/>
          <p:nvPr>
            <p:custDataLst>
              <p:tags r:id="rId4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4" name="副标题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3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6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8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45" name="直接连接符 9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0" name="任意多边形 8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2" name="任意多边形 13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4" name="任意多边形 14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856" name="任意多边形 15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署名"/>
          <p:cNvSpPr txBox="1">
            <a:spLocks noGrp="1"/>
          </p:cNvSpPr>
          <p:nvPr>
            <p:ph type="body" idx="2"/>
            <p:custDataLst>
              <p:tags r:id="rId9"/>
            </p:custDataLst>
          </p:nvPr>
        </p:nvSpPr>
        <p:spPr>
          <a:xfrm>
            <a:off x="1843371" y="4248898"/>
            <a:ext cx="8310146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6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1480185" y="2044065"/>
            <a:ext cx="8673465" cy="170434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6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圆: 空心 3"/>
          <p:cNvSpPr/>
          <p:nvPr>
            <p:custDataLst>
              <p:tags r:id="rId1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6" name="圆: 空心 4"/>
          <p:cNvSpPr/>
          <p:nvPr>
            <p:custDataLst>
              <p:tags r:id="rId1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8" name="圆: 空心 5"/>
          <p:cNvSpPr/>
          <p:nvPr>
            <p:custDataLst>
              <p:tags r:id="rId1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60" name="日期占位符 11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12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13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65126"/>
            <a:ext cx="10515600" cy="119919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3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638300"/>
            <a:ext cx="10515600" cy="45386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Font typeface="Wingdings" panose="05000000000000000000" charset="0"/>
              <a:buChar char=""/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818" r:id="rId2"/>
    <p:sldLayoutId id="2147485819" r:id="rId3"/>
    <p:sldLayoutId id="2147485820" r:id="rId4"/>
    <p:sldLayoutId id="2147485821" r:id="rId5"/>
    <p:sldLayoutId id="2147485822" r:id="rId6"/>
    <p:sldLayoutId id="2147485823" r:id="rId7"/>
    <p:sldLayoutId id="2147485824" r:id="rId8"/>
    <p:sldLayoutId id="2147485825" r:id="rId9"/>
    <p:sldLayoutId id="2147485826" r:id="rId10"/>
    <p:sldLayoutId id="2147485827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14000">
                <a:schemeClr val="accent1"/>
              </a:gs>
              <a:gs pos="54000">
                <a:schemeClr val="tx1"/>
              </a:gs>
              <a:gs pos="92000">
                <a:schemeClr val="accent1"/>
              </a:gs>
            </a:gsLst>
            <a:lin ang="0" scaled="1"/>
          </a:gra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ags" Target="../tags/tag137.xml" /><Relationship Id="rId19" Type="http://schemas.openxmlformats.org/officeDocument/2006/relationships/tags" Target="../tags/tag138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14" Type="http://schemas.openxmlformats.org/officeDocument/2006/relationships/tags" Target="../tags/tag185.xml" /><Relationship Id="rId15" Type="http://schemas.openxmlformats.org/officeDocument/2006/relationships/tags" Target="../tags/tag186.xml" /><Relationship Id="rId16" Type="http://schemas.openxmlformats.org/officeDocument/2006/relationships/tags" Target="../tags/tag187.xml" /><Relationship Id="rId17" Type="http://schemas.openxmlformats.org/officeDocument/2006/relationships/tags" Target="../tags/tag188.xml" /><Relationship Id="rId18" Type="http://schemas.openxmlformats.org/officeDocument/2006/relationships/tags" Target="../tags/tag189.xml" /><Relationship Id="rId19" Type="http://schemas.openxmlformats.org/officeDocument/2006/relationships/tags" Target="../tags/tag190.xml" /><Relationship Id="rId2" Type="http://schemas.openxmlformats.org/officeDocument/2006/relationships/tags" Target="../tags/tag173.xml" /><Relationship Id="rId20" Type="http://schemas.openxmlformats.org/officeDocument/2006/relationships/tags" Target="../tags/tag191.xml" /><Relationship Id="rId21" Type="http://schemas.openxmlformats.org/officeDocument/2006/relationships/tags" Target="../tags/tag192.xml" /><Relationship Id="rId22" Type="http://schemas.openxmlformats.org/officeDocument/2006/relationships/tags" Target="../tags/tag193.xml" /><Relationship Id="rId23" Type="http://schemas.openxmlformats.org/officeDocument/2006/relationships/tags" Target="../tags/tag194.xml" /><Relationship Id="rId24" Type="http://schemas.openxmlformats.org/officeDocument/2006/relationships/tags" Target="../tags/tag195.xml" /><Relationship Id="rId25" Type="http://schemas.openxmlformats.org/officeDocument/2006/relationships/tags" Target="../tags/tag196.xml" /><Relationship Id="rId26" Type="http://schemas.openxmlformats.org/officeDocument/2006/relationships/tags" Target="../tags/tag197.xml" /><Relationship Id="rId27" Type="http://schemas.openxmlformats.org/officeDocument/2006/relationships/tags" Target="../tags/tag198.xml" /><Relationship Id="rId28" Type="http://schemas.openxmlformats.org/officeDocument/2006/relationships/tags" Target="../tags/tag199.xml" /><Relationship Id="rId29" Type="http://schemas.openxmlformats.org/officeDocument/2006/relationships/tags" Target="../tags/tag200.xml" /><Relationship Id="rId3" Type="http://schemas.openxmlformats.org/officeDocument/2006/relationships/tags" Target="../tags/tag174.xml" /><Relationship Id="rId30" Type="http://schemas.openxmlformats.org/officeDocument/2006/relationships/tags" Target="../tags/tag201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14" Type="http://schemas.openxmlformats.org/officeDocument/2006/relationships/tags" Target="../tags/tag217.xml" /><Relationship Id="rId15" Type="http://schemas.openxmlformats.org/officeDocument/2006/relationships/tags" Target="../tags/tag218.xml" /><Relationship Id="rId16" Type="http://schemas.openxmlformats.org/officeDocument/2006/relationships/tags" Target="../tags/tag219.xml" /><Relationship Id="rId17" Type="http://schemas.openxmlformats.org/officeDocument/2006/relationships/tags" Target="../tags/tag220.xml" /><Relationship Id="rId18" Type="http://schemas.openxmlformats.org/officeDocument/2006/relationships/tags" Target="../tags/tag221.xml" /><Relationship Id="rId19" Type="http://schemas.openxmlformats.org/officeDocument/2006/relationships/tags" Target="../tags/tag222.xml" /><Relationship Id="rId2" Type="http://schemas.openxmlformats.org/officeDocument/2006/relationships/tags" Target="../tags/tag205.xml" /><Relationship Id="rId20" Type="http://schemas.openxmlformats.org/officeDocument/2006/relationships/tags" Target="../tags/tag223.xml" /><Relationship Id="rId21" Type="http://schemas.openxmlformats.org/officeDocument/2006/relationships/tags" Target="../tags/tag224.xml" /><Relationship Id="rId22" Type="http://schemas.openxmlformats.org/officeDocument/2006/relationships/tags" Target="../tags/tag225.xml" /><Relationship Id="rId23" Type="http://schemas.openxmlformats.org/officeDocument/2006/relationships/tags" Target="../tags/tag226.xml" /><Relationship Id="rId24" Type="http://schemas.openxmlformats.org/officeDocument/2006/relationships/tags" Target="../tags/tag227.xml" /><Relationship Id="rId25" Type="http://schemas.openxmlformats.org/officeDocument/2006/relationships/tags" Target="../tags/tag228.xml" /><Relationship Id="rId26" Type="http://schemas.openxmlformats.org/officeDocument/2006/relationships/tags" Target="../tags/tag229.xml" /><Relationship Id="rId27" Type="http://schemas.openxmlformats.org/officeDocument/2006/relationships/tags" Target="../tags/tag230.xml" /><Relationship Id="rId28" Type="http://schemas.openxmlformats.org/officeDocument/2006/relationships/tags" Target="../tags/tag231.xml" /><Relationship Id="rId29" Type="http://schemas.openxmlformats.org/officeDocument/2006/relationships/tags" Target="../tags/tag232.xml" /><Relationship Id="rId3" Type="http://schemas.openxmlformats.org/officeDocument/2006/relationships/tags" Target="../tags/tag206.xml" /><Relationship Id="rId30" Type="http://schemas.openxmlformats.org/officeDocument/2006/relationships/tags" Target="../tags/tag233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2.xml" /><Relationship Id="rId11" Type="http://schemas.openxmlformats.org/officeDocument/2006/relationships/tags" Target="../tags/tag243.xml" /><Relationship Id="rId12" Type="http://schemas.openxmlformats.org/officeDocument/2006/relationships/tags" Target="../tags/tag244.xml" /><Relationship Id="rId13" Type="http://schemas.openxmlformats.org/officeDocument/2006/relationships/tags" Target="../tags/tag245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Relationship Id="rId5" Type="http://schemas.openxmlformats.org/officeDocument/2006/relationships/tags" Target="../tags/tag237.xml" /><Relationship Id="rId6" Type="http://schemas.openxmlformats.org/officeDocument/2006/relationships/tags" Target="../tags/tag238.xml" /><Relationship Id="rId7" Type="http://schemas.openxmlformats.org/officeDocument/2006/relationships/tags" Target="../tags/tag239.xml" /><Relationship Id="rId8" Type="http://schemas.openxmlformats.org/officeDocument/2006/relationships/tags" Target="../tags/tag240.xml" /><Relationship Id="rId9" Type="http://schemas.openxmlformats.org/officeDocument/2006/relationships/tags" Target="../tags/tag24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4.xml" /><Relationship Id="rId11" Type="http://schemas.openxmlformats.org/officeDocument/2006/relationships/tags" Target="../tags/tag255.xml" /><Relationship Id="rId12" Type="http://schemas.openxmlformats.org/officeDocument/2006/relationships/tags" Target="../tags/tag256.xml" /><Relationship Id="rId13" Type="http://schemas.openxmlformats.org/officeDocument/2006/relationships/tags" Target="../tags/tag257.xml" /><Relationship Id="rId14" Type="http://schemas.openxmlformats.org/officeDocument/2006/relationships/tags" Target="../tags/tag258.xml" /><Relationship Id="rId15" Type="http://schemas.openxmlformats.org/officeDocument/2006/relationships/tags" Target="../tags/tag259.xml" /><Relationship Id="rId16" Type="http://schemas.openxmlformats.org/officeDocument/2006/relationships/tags" Target="../tags/tag260.xml" /><Relationship Id="rId17" Type="http://schemas.openxmlformats.org/officeDocument/2006/relationships/tags" Target="../tags/tag261.xml" /><Relationship Id="rId18" Type="http://schemas.openxmlformats.org/officeDocument/2006/relationships/tags" Target="../tags/tag262.xml" /><Relationship Id="rId19" Type="http://schemas.openxmlformats.org/officeDocument/2006/relationships/tags" Target="../tags/tag263.xml" /><Relationship Id="rId2" Type="http://schemas.openxmlformats.org/officeDocument/2006/relationships/tags" Target="../tags/tag246.xml" /><Relationship Id="rId20" Type="http://schemas.openxmlformats.org/officeDocument/2006/relationships/tags" Target="../tags/tag264.xml" /><Relationship Id="rId21" Type="http://schemas.openxmlformats.org/officeDocument/2006/relationships/tags" Target="../tags/tag265.xml" /><Relationship Id="rId3" Type="http://schemas.openxmlformats.org/officeDocument/2006/relationships/tags" Target="../tags/tag247.xml" /><Relationship Id="rId4" Type="http://schemas.openxmlformats.org/officeDocument/2006/relationships/tags" Target="../tags/tag248.xml" /><Relationship Id="rId5" Type="http://schemas.openxmlformats.org/officeDocument/2006/relationships/tags" Target="../tags/tag249.xml" /><Relationship Id="rId6" Type="http://schemas.openxmlformats.org/officeDocument/2006/relationships/tags" Target="../tags/tag250.xml" /><Relationship Id="rId7" Type="http://schemas.openxmlformats.org/officeDocument/2006/relationships/tags" Target="../tags/tag251.xml" /><Relationship Id="rId8" Type="http://schemas.openxmlformats.org/officeDocument/2006/relationships/tags" Target="../tags/tag252.xml" /><Relationship Id="rId9" Type="http://schemas.openxmlformats.org/officeDocument/2006/relationships/tags" Target="../tags/tag25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101041141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>
            <a:normAutofit fontScale="80000" lnSpcReduction="2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1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标题 1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2024年城市交通的革命年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96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9" name="直接连接符 6"/>
          <p:cNvCxnSpPr/>
          <p:nvPr>
            <p:custDataLst>
              <p:tags r:id="rId4"/>
            </p:custDataLst>
          </p:nvPr>
        </p:nvCxnSpPr>
        <p:spPr>
          <a:xfrm flipH="1">
            <a:off x="2766541" y="0"/>
            <a:ext cx="0" cy="5311588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8" name="序号"/>
          <p:cNvSpPr txBox="1"/>
          <p:nvPr>
            <p:custDataLst>
              <p:tags r:id="rId5"/>
            </p:custDataLst>
          </p:nvPr>
        </p:nvSpPr>
        <p:spPr>
          <a:xfrm>
            <a:off x="2766540" y="2268706"/>
            <a:ext cx="1642782" cy="110104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02.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0" name="标题"/>
          <p:cNvSpPr txBox="1"/>
          <p:nvPr>
            <p:custDataLst>
              <p:tags r:id="rId6"/>
            </p:custDataLst>
          </p:nvPr>
        </p:nvSpPr>
        <p:spPr>
          <a:xfrm>
            <a:off x="2923425" y="3510914"/>
            <a:ext cx="2173603" cy="172447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687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城市交通的发展历程</a:t>
            </a:r>
            <a:endParaRPr lang="zh-CN" altLang="en-US" sz="32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1" name="直接连接符 40"/>
          <p:cNvCxnSpPr/>
          <p:nvPr>
            <p:custDataLst>
              <p:tags r:id="rId7"/>
            </p:custDataLst>
          </p:nvPr>
        </p:nvCxnSpPr>
        <p:spPr>
          <a:xfrm flipH="1">
            <a:off x="5098549" y="0"/>
            <a:ext cx="0" cy="5311588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2" name="序号"/>
          <p:cNvSpPr txBox="1"/>
          <p:nvPr>
            <p:custDataLst>
              <p:tags r:id="rId8"/>
            </p:custDataLst>
          </p:nvPr>
        </p:nvSpPr>
        <p:spPr>
          <a:xfrm>
            <a:off x="5098548" y="2268706"/>
            <a:ext cx="1642782" cy="110104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03.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4" name="标题"/>
          <p:cNvSpPr txBox="1"/>
          <p:nvPr>
            <p:custDataLst>
              <p:tags r:id="rId9"/>
            </p:custDataLst>
          </p:nvPr>
        </p:nvSpPr>
        <p:spPr>
          <a:xfrm>
            <a:off x="5255433" y="3510914"/>
            <a:ext cx="2173603" cy="172447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6875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2024年城市交通的革命</a:t>
            </a:r>
            <a:endParaRPr lang="zh-CN" altLang="en-US" sz="32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47"/>
          <p:cNvCxnSpPr/>
          <p:nvPr>
            <p:custDataLst>
              <p:tags r:id="rId10"/>
            </p:custDataLst>
          </p:nvPr>
        </p:nvCxnSpPr>
        <p:spPr>
          <a:xfrm flipH="1">
            <a:off x="7430557" y="0"/>
            <a:ext cx="0" cy="5311588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6" name="序号"/>
          <p:cNvSpPr txBox="1"/>
          <p:nvPr>
            <p:custDataLst>
              <p:tags r:id="rId11"/>
            </p:custDataLst>
          </p:nvPr>
        </p:nvSpPr>
        <p:spPr>
          <a:xfrm>
            <a:off x="7430556" y="2268706"/>
            <a:ext cx="1642782" cy="110104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04.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8" name="标题"/>
          <p:cNvSpPr txBox="1"/>
          <p:nvPr>
            <p:custDataLst>
              <p:tags r:id="rId12"/>
            </p:custDataLst>
          </p:nvPr>
        </p:nvSpPr>
        <p:spPr>
          <a:xfrm>
            <a:off x="7587441" y="3510914"/>
            <a:ext cx="2173603" cy="172447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687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城市交通革命的影响</a:t>
            </a:r>
            <a:endParaRPr lang="zh-CN" altLang="en-US" sz="32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54"/>
          <p:cNvCxnSpPr/>
          <p:nvPr>
            <p:custDataLst>
              <p:tags r:id="rId13"/>
            </p:custDataLst>
          </p:nvPr>
        </p:nvCxnSpPr>
        <p:spPr>
          <a:xfrm flipH="1">
            <a:off x="9762564" y="0"/>
            <a:ext cx="0" cy="5311588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0" name="序号"/>
          <p:cNvSpPr txBox="1"/>
          <p:nvPr>
            <p:custDataLst>
              <p:tags r:id="rId14"/>
            </p:custDataLst>
          </p:nvPr>
        </p:nvSpPr>
        <p:spPr>
          <a:xfrm>
            <a:off x="9762564" y="2268706"/>
            <a:ext cx="1642782" cy="110104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05.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2" name="标题"/>
          <p:cNvSpPr txBox="1"/>
          <p:nvPr>
            <p:custDataLst>
              <p:tags r:id="rId15"/>
            </p:custDataLst>
          </p:nvPr>
        </p:nvSpPr>
        <p:spPr>
          <a:xfrm>
            <a:off x="9919449" y="3510914"/>
            <a:ext cx="2173603" cy="172447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6875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未来城市交通的发展趋势</a:t>
            </a:r>
            <a:endParaRPr lang="zh-CN" altLang="en-US" sz="32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23"/>
          <p:cNvCxnSpPr/>
          <p:nvPr>
            <p:custDataLst>
              <p:tags r:id="rId16"/>
            </p:custDataLst>
          </p:nvPr>
        </p:nvCxnSpPr>
        <p:spPr>
          <a:xfrm flipH="1">
            <a:off x="434533" y="0"/>
            <a:ext cx="0" cy="5311588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4" name="序号"/>
          <p:cNvSpPr txBox="1"/>
          <p:nvPr>
            <p:custDataLst>
              <p:tags r:id="rId17"/>
            </p:custDataLst>
          </p:nvPr>
        </p:nvSpPr>
        <p:spPr>
          <a:xfrm>
            <a:off x="434532" y="2268706"/>
            <a:ext cx="1642782" cy="110104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01.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6" name="标题"/>
          <p:cNvSpPr txBox="1"/>
          <p:nvPr>
            <p:custDataLst>
              <p:tags r:id="rId18"/>
            </p:custDataLst>
          </p:nvPr>
        </p:nvSpPr>
        <p:spPr>
          <a:xfrm>
            <a:off x="591417" y="3510914"/>
            <a:ext cx="2173603" cy="172447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添加</a:t>
            </a:r>
            <a:endParaRPr lang="zh-CN" altLang="en-US" sz="32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  <a:p>
            <a:r>
              <a:rPr lang="zh-CN" altLang="en-US" sz="32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目录文本</a:t>
            </a:r>
            <a:endParaRPr lang="zh-CN" altLang="en-US" sz="32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958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26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028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城市交通的发展历程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42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早期的城市交通</a:t>
            </a:r>
            <a:endParaRPr lang="zh-CN" altLang="en-US"/>
          </a:p>
        </p:txBody>
      </p:sp>
      <p:sp>
        <p:nvSpPr>
          <p:cNvPr id="104914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交通工具：马车、轿子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道路状况：多为土路，崎岖不平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交通管理：无交通信号灯，靠交警指挥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出行方式：步行、骑马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18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汽车时代的兴起</a:t>
            </a:r>
            <a:endParaRPr lang="zh-CN" altLang="en-US"/>
          </a:p>
        </p:txBody>
      </p:sp>
      <p:sp>
        <p:nvSpPr>
          <p:cNvPr id="104922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2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2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2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2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20世纪初，汽车逐渐普及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19世纪末期，汽车开始出现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20世纪中期，汽车成为城市交通的主要工具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21世纪初，新能源汽车开始出现并逐渐普及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8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公共交通的发展</a:t>
            </a:r>
            <a:endParaRPr lang="zh-CN" altLang="en-US"/>
          </a:p>
        </p:txBody>
      </p:sp>
      <p:sp>
        <p:nvSpPr>
          <p:cNvPr id="104928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9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9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9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9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20世纪中期，随着汽车工业的快速发展，私人汽车数量急剧增加，公共交通发展受到了一定的挑战。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9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公共交通的起源可以追溯到19世纪末期，随着城市化进程的加速，公共交通系统开始逐渐兴起。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 fontScale="92857" lnSpcReduction="10000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进入21世纪，随着城市化的进一步加速和环保意识的提高，公共交通的重要性重新得到认识，各种新型公共交通工具如共享单车、地铁等开始涌现。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 fontScale="92857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未来，随着科技的不断进步，公共交通将会更加智能化、绿色化，为城市交通的可持续发展提供有力支持。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54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共享经济的发展</a:t>
            </a:r>
            <a:endParaRPr lang="zh-CN" altLang="en-US"/>
          </a:p>
        </p:txBody>
      </p:sp>
      <p:sp>
        <p:nvSpPr>
          <p:cNvPr id="104935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0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共享经济在城市交通中的地位和作用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共享经济面临的挑战和未来发展方向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共享经济对城市交通拥堵的缓解作用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共享单车、网约车等新型交通方式的兴起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5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45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2024年城市交通的革命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6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自动驾驶技术的普及</a:t>
            </a:r>
            <a:endParaRPr lang="zh-CN" altLang="en-US"/>
          </a:p>
        </p:txBody>
      </p:sp>
      <p:sp>
        <p:nvSpPr>
          <p:cNvPr id="104956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7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7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7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7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7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8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8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8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8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8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9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9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9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9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9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0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0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0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自动驾驶技术发展迅速，2024年将实现大规模商业化应用。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自动驾驶技术将改变人们的出行方式和城市交通结构。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8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自动驾驶技术将提高出行效率和缓解城市交通拥堵问题。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0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自动驾驶技术将提高道路安全性和减少交通事故发生率。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62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电动汽车的广泛应用</a:t>
            </a:r>
            <a:endParaRPr lang="zh-CN" altLang="en-US"/>
          </a:p>
        </p:txBody>
      </p:sp>
      <p:sp>
        <p:nvSpPr>
          <p:cNvPr id="1049664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66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68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2024年电动汽车销售量将大幅增长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70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7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74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电动汽车充电设施建设加速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76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7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80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政策支持推动电动汽车市场发展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82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84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86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电动汽车在城市交通中的优势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738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共享出行的新模式</a:t>
            </a:r>
            <a:endParaRPr lang="zh-CN" altLang="en-US"/>
          </a:p>
        </p:txBody>
      </p:sp>
      <p:sp>
        <p:nvSpPr>
          <p:cNvPr id="104974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4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44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46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4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5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52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54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共享单车：2024年，共享单车成为城市交通的重要组成部分，为市民提供便捷、环保的出行方式。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网约车：网约车在2024年已经成为城市出行的主要方式之一，提高了出行效率，减少了空驶率。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6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6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64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66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6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7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72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7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自动驾驶汽车：自动驾驶汽车技术的不断成熟，将为共享出行带来新的变革，提高出行安全和舒适度。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共享汽车：随着技术的发展，共享汽车逐渐普及，市民可以通过手机应用随时租用汽车。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https://d.book118.com/195101041141011043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SLIDE_CONTENT_AREA" val="{&quot;left&quot;:&quot;81.45&quot;,&quot;top&quot;:&quot;106.8&quot;,&quot;width&quot;:&quot;739.1&quot;,&quot;height&quot;:&quot;290.25&quot;}"/>
  <p:tag name="KSO_WM_SLIDE_ID" val="custom2023030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2_1"/>
  <p:tag name="KSO_WM_UNIT_INDEX" val="1_2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5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3_1"/>
  <p:tag name="KSO_WM_UNIT_INDEX" val="1_3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5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4_1"/>
  <p:tag name="KSO_WM_UNIT_INDEX" val="1_4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5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5_1"/>
  <p:tag name="KSO_WM_UNIT_INDEX" val="1_5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5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5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3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1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4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6">
      <a:dk1>
        <a:srgbClr val="000000"/>
      </a:dk1>
      <a:lt1>
        <a:srgbClr val="FFFFFF"/>
      </a:lt1>
      <a:dk2>
        <a:srgbClr val="003E29"/>
      </a:dk2>
      <a:lt2>
        <a:srgbClr val="E6E6E6"/>
      </a:lt2>
      <a:accent1>
        <a:srgbClr val="1FFFB5"/>
      </a:accent1>
      <a:accent2>
        <a:srgbClr val="2EE8C3"/>
      </a:accent2>
      <a:accent3>
        <a:srgbClr val="3DD2D1"/>
      </a:accent3>
      <a:accent4>
        <a:srgbClr val="4BBBE0"/>
      </a:accent4>
      <a:accent5>
        <a:srgbClr val="5AA5EE"/>
      </a:accent5>
      <a:accent6>
        <a:srgbClr val="698EFC"/>
      </a:accent6>
      <a:hlink>
        <a:srgbClr val="4472C4"/>
      </a:hlink>
      <a:folHlink>
        <a:srgbClr val="EEEEEE"/>
      </a:folHlink>
    </a:clrScheme>
    <a:fontScheme name="稻壳儿-黑体常规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MiSans Heavy</vt:lpstr>
      <vt:lpstr>MiSans Normal</vt:lpstr>
      <vt:lpstr>MiSans</vt:lpstr>
      <vt:lpstr>Wingdings</vt:lpstr>
      <vt:lpstr>微软雅黑</vt:lpstr>
      <vt:lpstr>宋体</vt:lpstr>
      <vt:lpstr>Office Theme</vt:lpstr>
      <vt:lpstr>2024年城市交通的革命年</vt:lpstr>
      <vt:lpstr>目录</vt:lpstr>
      <vt:lpstr>添加章节标题</vt:lpstr>
      <vt:lpstr>城市交通的发展历程</vt:lpstr>
      <vt:lpstr>早期的城市交通</vt:lpstr>
      <vt:lpstr>汽车时代的兴起</vt:lpstr>
      <vt:lpstr>公共交通的发展</vt:lpstr>
      <vt:lpstr>共享经济的发展</vt:lpstr>
      <vt:lpstr>2024年城市交通的革命</vt:lpstr>
      <vt:lpstr>自动驾驶技术的普及</vt:lpstr>
      <vt:lpstr>电动汽车的广泛应用</vt:lpstr>
      <vt:lpstr>共享出行的新模式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2024-09-05T06:52:49.969</cp:lastPrinted>
  <dcterms:created xsi:type="dcterms:W3CDTF">2024-09-04T22:52:49Z</dcterms:created>
  <dcterms:modified xsi:type="dcterms:W3CDTF">2024-09-04T22:52:52Z</dcterms:modified>
</cp:coreProperties>
</file>