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86D75-6EBC-4DF7-A2CE-6C7801C0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6CD2B-DF98-46C5-B192-6C2BBF87B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E05B7-C1FB-4706-87AB-89763AFF0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89AB1-5A80-4586-9FCD-0DBBD8415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9869D-C3CF-4156-AD58-0F7FF1C25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75ABE-076C-4CA1-8E44-85344075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FEFC5-BD07-4DFD-A76C-136BDB95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1A4DF-00F5-41B2-862E-45084342D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3288F-7E5C-4E12-95B8-A61071C80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C53A9-207B-4DA4-B43F-038E313BA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13F44-2622-4B24-AA28-9433C356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012220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电气火灾消防安全培训课件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电气设备安全使用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电气火灾扑救方法与技巧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案例分析：典型电气火灾事故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电气火灾是指由电气设备或线路故障、过载、短路、接触不良等原因引发的火灾。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电气火灾具有突发性、隐蔽性、蔓延迅速、扑救困难等特点，往往造成重大人员伤亡和财产损失。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38" r="240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电气设备或线路老化、过载、短路、接触不良、违规操作等。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电气火灾会烧毁设备、建筑，造成人员伤亡，同时可能引发爆炸、毒气泄漏等次生灾害。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https://d.book118.com/195101222014011043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2024-09-04T15:48:12.232</cp:lastPrinted>
  <dcterms:created xsi:type="dcterms:W3CDTF">2024-09-04T07:48:12Z</dcterms:created>
  <dcterms:modified xsi:type="dcterms:W3CDTF">2024-09-04T07:48:14Z</dcterms:modified>
</cp:coreProperties>
</file>