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80EB6-C7E7-441C-AD18-30239E9D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D4A97-F63A-424E-BE48-EAF7C4D0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031C4-1F84-4C5A-84C8-C26B9859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17A0E-4CF1-46B9-8385-1F197BDF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E5ABC-7C36-4EDB-82B8-C8EE54C5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03A05-B220-4C6D-BE9B-A3B35EE6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D2ABD-BB5A-4E1A-A66B-EEEE88EF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FC103-C698-4170-B64A-93238ECB4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997CF-1187-4054-A48C-66AE2FD72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BC83D-FAA4-49D2-8F4C-7DC7C9F8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5FB3-ADEC-4F83-8626-DACF3A2C8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132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老年人排泄照料护理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老年人排泄照料护理概述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排泄照料护理的方法与技巧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照料者的角色与责任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老年人排泄照料护理概述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老年人排泄照料护理是指为老年人提供的专门护理服务，旨在帮助他们解决排泄问题，提高生活质量。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随着年龄的增长，老年人的身体机能逐渐衰退，容易出现排泄问题。提供适当的排泄照料护理对于维护老年人的尊严、促进身心健康、提高生活质量具有重要意义。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由于肠道功能减弱，老年人容易出现便秘症状，如大便干燥、排便困难等。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排泄不规律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随着膀胱和肠道括约肌功能的下降，老年人可能会出现尿失禁和大便失禁的情况。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由于肠道功能不稳定，老年人可能会出现不规律的排便习惯，如次数增多或减少。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老年人的排泄问题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帮助老年人解决排泄问题，提高生活质量，维护尊严和隐私。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尊重老年人的意愿和需求，提供个体化的护理服务，注重预防和保健，保持环境卫生和安全。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照料护理的目标和原则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排泄照料护理的方法与技巧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多食用富含纤维的蔬菜、水果、全谷类食物，以增加粪便体积，刺激肠道蠕动。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每天饮用足够的水和其他无糖、低脂的液体，以软化粪便，预防便秘。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保持足够水分摄入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避免一次摄入过多食物，以免造成消化负担，导致便秘或腹泻。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老年人需要长期服用多种药物，应遵循医生的建议，避免滥用泻药或过度依赖药物。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某些药物可能导致便秘、腹泻等排泄问题，应注意观察并及时与医生沟通。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不要自行购买泻药或其他通便药物，以免造成药物依赖或不良反应。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定时排便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建立定时排便的习惯，每天在固定的时间进行排便尝试。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注意姿势和环境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排便时应采取舒适的姿势，避免过度用力，同时保持排便环境安静、私密。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避免久坐久站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长时间保持同一姿势会影响肠道蠕动，应适当活动身体，促进肠道蠕动。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帮助老年人减轻对排泄问题的心理压力，鼓励他们保持积极心态，树立正确的排泄观念。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关注情绪变化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老年人排泄问题可能与其情绪状态有关，应关注其情绪变化，给予适当的心理支持和疏导。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与老年人沟通排泄问题时，应耐心倾听他们的需求和困扰，给予关心和支持。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便秘是老年人常见的排泄问题，表现为排便困难、大便干燥等。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便秘可能是由于饮食不当、缺乏运动、药物副作用等原因引起。对于老年人，要保持饮食均衡，增加膳食纤维摄入，多饮水，适当运动，养成良好的排便习惯。若便秘持续时间较长，应及时就医。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腹泻也是老年人常见的排泄问题，表现为大便次数增多、大便稀溏等。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腹泻可能是由于食物中毒、肠胃炎、药物副作用等原因引起。对于老年人，要注意饮食卫生，避免食用不洁、刺激性强的食物。若出现腹泻症状，应及时就医，遵医嘱治疗。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https://d.book118.com/195101322023011101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2024-09-09T08:52:48.356</cp:lastPrinted>
  <dcterms:created xsi:type="dcterms:W3CDTF">2024-09-09T00:52:48Z</dcterms:created>
  <dcterms:modified xsi:type="dcterms:W3CDTF">2024-09-09T00:52:50Z</dcterms:modified>
</cp:coreProperties>
</file>