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0BC65-1CFD-4D21-873F-C8FD5DDD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BFE0-1DC8-4510-90B9-837C602D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59157-203C-406F-A438-2386064A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8AA0C-DBD0-4C58-8898-BE071599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D24333-C9DB-4453-9CB6-72B6C8A4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056146-D377-4397-B5FB-31130FBC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73FAB-7218-435F-A02A-F163F5D1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D2F4B-F82F-4687-B133-326628D8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C1BFB-9348-4A9F-81BD-34235CB3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2252A-0A71-4287-8450-C7032F806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C3CA-D94D-46AD-BFA8-E51F5469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1330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糖尿病肾病胰岛素治疗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胰岛素治疗在糖尿病肾病中的应用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糖尿病肾病患者胰岛素治疗的管理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胰岛素治疗在糖尿病肾病中的研究进展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糖尿病肾病是糖尿病的常见并发症之一，由于长期高血糖导致肾脏结构和功能受损。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糖尿病肾病可分为五期，从早期肾小球滤过率增高到终末期肾病，需要进行透析或肾移植。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长期高血糖导致肾脏微血管病变，影响肾小球滤过功能。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胰岛素抵抗在糖尿病肾病发病中起重要作用，导致肾脏代谢异常。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糖尿病肾病具有一定的遗传易感性，某些基因突变会增加患病风险。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糖尿病肾病的症状包括蛋白尿、水肿、高血压、肾功能不全等。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通过尿液和血液检查，结合临床表现和病史，可以确诊糖尿病肾病。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胰岛素治疗在糖尿病肾病中的应用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保护肾功能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胰岛素可以改善肾脏的微循环，减轻肾脏负担，有助于保护和恢复肾功能。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胰岛素是体内唯一能够降低血糖的激素，对于糖尿病患者来说，合理使用胰岛素能够有效地控制血糖水平，避免高血糖对肾脏的进一步损害。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通过控制血糖，胰岛素治疗可以减轻糖尿病肾病患者的症状，如减少蛋白尿、改善水肿等，从而提高患者的生活质量。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胰岛素注射装置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根据胰岛素类型和患者需求选择合适的注射装置，如笔式、泵式等。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胰岛素类似物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通过改变胰岛素的结构或作用机制，使其具有更符合生理需求的药代动力学特性。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长效胰岛素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起效慢，持续时间长，主要用于提供基础胰岛素分泌。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短效胰岛素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起效快，持续时间短，主要用于控制餐后血糖。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中效胰岛素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起效和持续时间介于短效和长效之间，多用于补充基础胰岛素分泌不足。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胰岛素的种类与使用方法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96" r="1359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胰岛素使用过量可能导致低血糖，出现心慌、出汗、手抖等症状。为预防低血糖，患者应规律饮食、避免空腹运动等。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部分患者可能对胰岛素或注射装置中的成分过敏，出现皮疹、呼吸急促等症状。如发生过敏反应，应立即就医。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长期在同一部位注射胰岛素可能导致脂肪垫形成，影响胰岛素吸收。为避免脂肪垫，患者应经常更换注射部位。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胰岛素治疗可能导致体重增加，尤其是长效胰岛素。患者应注意控制饮食和适量运动，以保持健康体重。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体重增加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胰岛素治疗的副作用与注意事项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糖尿病肾病患者胰岛素治疗的管理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https://d.book118.com/195101330030011041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2024-09-01T14:36:38.042</cp:lastPrinted>
  <dcterms:created xsi:type="dcterms:W3CDTF">2024-09-01T06:36:38Z</dcterms:created>
  <dcterms:modified xsi:type="dcterms:W3CDTF">2024-09-01T06:36:39Z</dcterms:modified>
</cp:coreProperties>
</file>