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2FAAD-3E1A-402F-87A5-30B7DC6E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DA308-4CF9-4BA1-952F-F4F40D0CD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944FF-D054-4FE1-A539-44AF683E4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C4CB1-3E37-47A7-BE55-4FA609933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D19AC-562A-45B5-AF38-790A5839A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3DC5C-9FC8-459F-BDAA-8B7AE5A90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AB9BB-6A0F-4BEC-8073-88DA6833F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27999-B071-4E9E-B6CB-4F8D0B01C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B71CD-8E89-48C8-A1CB-17328DD0B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A71CB-D5CD-4F03-AF30-3530B18D6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40F55-20AD-490B-B2CB-5D5CAAC27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02322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纸飞机设计说明书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纸飞机设计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纸飞机制作材料与工艺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纸飞机性能测试与评估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纸飞机改进与优化建议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本说明书旨在为纸飞机设计者提供一套完整的设计方案，帮助设计者理解和掌握纸飞机的设计要点，提高纸飞机的飞行性能。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纸飞机是一种简单、有趣的飞行器，它利用纸张折叠而成，具有轻便、易制作的特点。随着科技的发展，纸飞机逐渐成为航空爱好者和教育领域的研究对象，其设计理念和制作技术也不断得到提升。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纸飞机设计应注重创新，通过独特的折叠方式和结构设计，创造出与众不同的飞行器。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75" r="2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纸飞机的设计应满足基本的飞行要求，具备良好的稳定性、操控性和飞行性能。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纸飞机设计应注重艺术性，通过精美的折叠和装饰，使纸飞机成为一件具有观赏价值的艺术品。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纸飞机设计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选择轻薄、坚固的纸张，如复印纸或牛皮纸，以保持飞机的轻巧和稳定性。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选择合适的纸张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常见的机翼形状有矩形、三角形和梯形等，不同形状对飞行性能和稳定性有影响。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确定机翼形状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根据需要，确定合适的机翼面积，以确保飞机有足够的升力。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机翼面积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机翼设计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373" b="193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机身设计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机身长度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机身长度应适中，过长可能导致飞机难以控制，过短则可能影响飞行稳定性。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机身粗细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机身的粗细也会影响飞机的稳定性，过粗可能导致飞机过于笨重，过细则可能使飞机过于脆弱。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机身重量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尽量减轻机身重量，以提高飞机的整体性能。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常见的尾翼形状有平尾、垂尾和V尾等，应根据需要选择合适的形状。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尾翼形状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尾翼面积的大小会影响飞机的稳定性，应根据机翼面积和飞行需求进行匹配。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尾翼面积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3" r="1362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尾翼位置应合理安排，以确保飞机在飞行过程中具有良好的稳定性和操控性。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尾翼位置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尾翼设计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起落架位置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起落架的位置应合理安排，以确保飞机在起飞、降落和着陆过程中的稳定性和安全性。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起落架类型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起落架可以是简单的折叠式或复杂的三轮起落架，应根据需要选择。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起落架轮子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起落架轮子可以选择橡胶轮或泡沫轮等，应根据实际情况进行选择。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695" r="1269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起落架设计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纸飞机制作材料与工艺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选择质地轻薄、柔软且有一定韧性的纸张，如复印纸、宣纸等。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纸张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用于固定纸飞机各部件，建议使用白胶或透明胶。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胶水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用于裁剪和切割纸张。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剪刀、刻刀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折痕工艺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利用折痕工艺将纸张折叠成所需的形状，如三角形、矩形等。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粘贴工艺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将各部件粘贴在一起，确保牢固且平整。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装饰工艺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可以使用彩色笔、贴纸等对纸飞机进行装饰，增加美观度。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制作工艺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https://d.book118.com/195102322120011110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2024-09-15T13:07:27.490</cp:lastPrinted>
  <dcterms:created xsi:type="dcterms:W3CDTF">2024-09-15T05:07:27Z</dcterms:created>
  <dcterms:modified xsi:type="dcterms:W3CDTF">2024-09-15T05:07:29Z</dcterms:modified>
</cp:coreProperties>
</file>