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AF533-726D-447C-85CB-8B7CFEFC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5376E-EABD-4A89-BF9D-00FED920C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1CB3D-F9CC-49ED-9A78-863715627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4E2ED-5722-4213-AC2F-769865CAD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F792D-45F5-4BFE-98BD-B7A93F827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A10DE-C793-430C-9684-3FCE06B0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2FE969-16CA-4F2D-983A-4724E5B2A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2EAD5-0F65-42BF-89C4-F86568EF8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4C3D3-96C5-48B5-80C1-CFA5B405E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BDC40-99A9-4B4C-95B0-D772DF848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6E86E-9509-4154-AA9A-9A85D7E9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0420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版心肺复苏讲课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心肺复苏的实操技巧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心肺复苏的成功案例与经验分享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突发心跳骤停后，4分钟内开始心肺复苏，存活率最高。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超过10分钟再开始心肺复苏，存活率极低。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及时有效的急救措施对挽救生命至关重要。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急救的黄金时间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在等待专业救援人员到场之前，心肺复苏能够为患者提供生命支持。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正确的操作能够显著提高患者的生存率。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283" r="102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心肺复苏能够暂时替代心脏和肺的功能，为患者争取宝贵的抢救时间。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心肺复苏对抢救生命的意义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42" b="100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心肺复苏是一项紧急救护技能，每个人都需要学习和掌握。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掌握心肺复苏技巧不仅可以帮助自己，还可以在关键时刻挽救他人的生命。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通过培训和实践，可以熟练掌握心肺复苏技巧，提高救助成功率。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掌握心肺复苏技巧的必要性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评估现场环境安全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在实施心肺复苏前，首先要确保现场安全，避免对救助者和被救助者造成二次伤害。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用一手压住额头并向下压，另一手托起下巴并向上抬，使头后仰，以开放气道。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判断意识和呼吸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呼叫被救助者，轻拍双肩并大声询问，观察是否有意识、是否正常呼吸。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捏住被救助者的鼻子，对准其口部吹气，每次吹气持续吹气1秒以上，使胸部隆起。然后放开鼻孔，让被救助者自然呼气。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如果被救助者无意识、无呼吸，应立即进行胸外按压。按压位置为两乳头与胸廓连线的交叉处，深度5-6cm，频率100-120次/分钟。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持续循环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按照上述步骤持续进行心肺复苏，直到被救助者恢复自主呼吸和心跳，或者专业救援人员到达。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心肺复苏后，观察被救助者是否恢复自主呼吸和心跳，可以通过触摸颈动脉、观察胸部起伏等方式来判断。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恢复自主呼吸和心跳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如果被救助者的皮肤颜色逐渐红润，说明血液循环逐渐恢复，心肺功能有所改善。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皮肤颜色改善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心肺复苏后，观察被救助者的瞳孔是否缩小并恢复对光反射，这表明大脑功能逐渐恢复。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瞳孔缩小并恢复对光反射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如血压、心率等逐渐恢复正常水平，也是心肺复苏有效的指标之一。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其他生命体征改善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心肺复苏的有效指标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在人工呼吸时，要控制吹气量，避免过度通气导致胃部胀气或膈肌破裂。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注意按压深度和频率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胸外按压时，要确保按压深度合适且频率稳定，避免按压过深或过浅、过快或过慢。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避免在脊柱损伤时进行胸外按压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如果被救助者有脊柱损伤，应避免进行胸外按压，以免造成二次伤害。此时应使用“仅胸廓按压心肺复苏法”。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避免在有肋骨骨折时进行胸外按压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如果被救助者有肋骨骨折，应避免进行胸外按压，以免加重伤情。此时应使用“仅胸廓按压心肺复苏法”。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心肺复苏的实操技巧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41" r="238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95" r="328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在进行心肺复苏时，应使用正确的按压手法，即双手交叠，掌根放于按压部位，手臂伸直进行按压。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按压的位置应在胸骨下半部，即两乳头连线与胸骨交叉处，避免按压错误的位置如胸骨上段或下颌骨位置。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正确的手法与位置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28" b="32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按压的频率应保持在每分钟100-120次，尽量保持均匀的按压节奏，避免过快或过慢。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按压的深度应达到5-6cm，确保足够的胸腔内压力，使血液能够有效地流动。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有效的胸外按压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每次吹气量应为800-1200ml，确保足够的气体进入肺部，同时避免过度吹气导致胃部膨胀。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吹气频率应与按压保持同步，即每按压30次吹气2次，每次吹气持续吹气1秒以上。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正确的口对口人工呼吸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https://d.book118.com/195104204033011044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2024-09-06T08:26:39.836</cp:lastPrinted>
  <dcterms:created xsi:type="dcterms:W3CDTF">2024-09-06T00:26:39Z</dcterms:created>
  <dcterms:modified xsi:type="dcterms:W3CDTF">2024-09-06T00:26:41Z</dcterms:modified>
</cp:coreProperties>
</file>