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8C1AE-B9D8-48F6-A2F9-E68CC4210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6CBAB-CD09-4718-8E02-E5CEBBD6D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C6BD4-F7E3-4F68-96DD-274FB1E66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C70D5-A70C-4D71-9B62-7856A3428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01E1B7-BBDD-4A96-BDB8-41F55744A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14EC8F-E667-496C-B813-BC43185D5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890B69-5380-4C01-9C97-A7DD61F60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276BC-B927-4CAE-ABF2-A1BFAEB33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13A87-4BF1-4F9A-8362-378235834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F510F-2078-4A14-A551-22B6521AE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BC652-83A7-4FC1-8487-D689F527C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04324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2024年铁路道口项目消防安全培训方案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师资力量与教学资源保障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参与者管理与激励机制设计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铁路道口作为铁路运输的重要组成部分，承担着保障列车安全通过道路交叉口的重要任务。本项目旨在提高铁路道口的消防安全水平，确保人民群众生命财产安全。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本次培训方案针对全国范围内的铁路道口项目，包括城市、乡村及偏远地区的各类铁路道口。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铁路道口项目简介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当前，部分铁路道口存在消防设施不完善、消防安全意识不强、应急处置能力有待提高等问题，给铁路运输安全带来一定隐患。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随着铁路运输的快速发展，铁路道口面临的消防安全挑战也日益严峻，如火灾事故风险增加、应急救援难度加大等。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938" r="25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通过本次培训，提高铁路道口工作人员的消防安全意识，掌握基本的消防安全知识和技能，提升应急处置能力，确保铁路道口消防安全。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培训结束后，参训人员应能够熟练掌握消防器材的使用方法，了解火灾事故的应急处置流程，增强团队协作和沟通能力，为保障铁路道口消防安全奠定坚实基础。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消防安全基础知识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火灾的成因、分类与危害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深入了解火灾产生的各种原因、不同类型及其带来的严重危害。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防火安全责任制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明确各级管理人员和操作人员的防火安全职责，建立完善的防火安全责任体系。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消防安全法律法规与标准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学习国家和地方相关消防安全法律法规、标准及行业规范，确保项目合规运营。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92" r="17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防火巡查与隐患整改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建立防火巡查制度，及时发现并整改火灾隐患，确保铁路道口安全畅通。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铁路道口火灾案例分析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通过分析典型铁路道口火灾案例，总结火灾发生的规律和特点。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铁路道口火灾风险识别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识别铁路道口可能存在的火灾风险点，制定相应的防范措施。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铁路道口火灾特点及防范措施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逃生技能与自救方法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教授员工在火灾等紧急情况下的逃生技能和自救方法，提高员工生存能力。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应急照明与指示标识设置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合理配置应急照明和指示标识，确保员工在紧急情况下能够迅速找到逃生路线。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应急疏散预案制定与演练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制定符合项目实际的应急疏散预案，并定期组织演练，提高员工应急疏散能力。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应急疏散与逃生技能培养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介绍常用消防器材的种类、性能及使用方法，使员工能够熟练掌握消防器材操作技能。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消防器材种类与使用方法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建立消防器材检查与维护保养制度，定期对消防器材进行检查、维修和保养，确保器材处于良好状态。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消防器材检查与维护保养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根据项目实际需求和消防法规要求，合理配置消防器材并及时更新，确保项目消防安全得到有效保障。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消防器材配置与更新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消防器材使用及维护保养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利用现有网络资源，建立专门的线上学习平台，提供消防安全课程、视频教程、在线测试等功能。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整合国内外优秀的消防安全培训资源，包括教材、PPT、视频、案例分析等，为学员提供全面、系统的学习材料。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线上学习平台搭建及资源整合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搭建线上学习平台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定期组织学员参与消防演练，提高学员应对火灾等突发事件的实战能力。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组织消防演练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针对消防器材的使用、火灾逃生等技能进行培训，确保学员能够熟练掌握相关操作技能。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操作技能培训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线下实践操作演练活动组织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专题讲座及案例分析分享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邀请消防领域的专家、学者进行专题讲座，为学员提供前沿的消防安全知识和理念。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案例分析分享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组织学员进行消防安全案例分析，分享经验教训，提高学员解决实际问题的能力。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根据培训内容和学员的实际情况，制定详细的培训时间安排表，确保培训进度合理有序。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进度计划调整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根据培训过程中的实际情况，适时调整培训进度计划，确保培训质量和效果。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制定详细的时间安排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时间安排与进度计划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https://d.book118.com/195104324102011104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2024-09-13T23:13:05.030</cp:lastPrinted>
  <dcterms:created xsi:type="dcterms:W3CDTF">2024-09-13T15:13:05Z</dcterms:created>
  <dcterms:modified xsi:type="dcterms:W3CDTF">2024-09-13T15:13:07Z</dcterms:modified>
</cp:coreProperties>
</file>