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ACCF5-59FD-4953-8D7F-2D44C9A50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482CF-5567-4214-8C29-A188F199C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D2E16-2C60-4783-B740-B91145A07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1173B-6DF7-4ACF-AF34-6077F4F1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11B39-46E6-4073-B45D-8CB999E8F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B05A1-AA7E-45D4-BA48-417C9CE3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DF4AC-D3F4-4C5D-83B3-FCB83F8B9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457A5-BB11-4C90-BC3C-E4FBE307B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30C16-01CC-46F0-945B-EDD194AC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EE278-6A09-4420-8C78-F90DFEBBA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801BB-12AF-4398-92A4-2916B0CBF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1002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高考数学复习培训课件概率与统计的推理与应用能力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概率基本概念与性质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统计推断基础知识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假设检验与方差分析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回归分析及其应用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概率与统计在高考中常见问题类型及解题技巧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概率基本概念与性质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概率定义及计算方法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概率是描述随机事件发生可能性的数学量，取值范围在0到1之间。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概率的计算方法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根据随机试验的条件和样本空间的特点，概率可以通过古典概型、几何概型、频率近似等方法进行计算。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在已知某个事件发生的条件下，另一个事件发生的概率。条件概率的计算公式为P(A|B) = P(AB) / P(B)。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如果两个事件的发生互不影响，则称这两个事件是相互独立的。对于独立事件A和B，有P(AB) = P(A)P(B)。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事件的独立性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事件的运算关系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如果事件A发生必然导致事件B发生，则称事件A包含于事件B，记作A⊆B。如果A⊆B且B⊆A，则称事件A与事件B相等，记作A=B。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事件的并与交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事件A与事件B的并事件是由A或B中至少一个发生的事件组成，记作A∪B。事件A与事件B的交事件是由A和B同时发生的事件组成，记作A∩B。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事件的差与对立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事件A与事件B的差事件是由属于A但不属于B的事件组成，记作A-B。事件A的对立事件是由不属于A的事件组成，记作Ā。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事件的包含与相等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离散型随机变量是指其可能取值的个数是有限的或可列的。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二项分布、泊松分布等。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描述离散型随机变量取各个值的概率的列表。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离散型随机变量及分布列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连续型随机变量是指其可能取值的个数是无限的，且可以取某一区间内的任何数值。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描述连续型随机变量的概率分布情况的函数，一般用f(x)表示。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正态分布、均匀分布、指数分布等。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连续型随机变量及概率密度函数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描述随机变量取值的“平均水平”，是随机变量所有可能取值与其对应概率的乘积之和。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描述随机变量取值的“离散程度”，是随机变量与期望之差的平方的期望。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对于离散型随机变量，直接按照定义计算；对于连续型随机变量，需要利用概率密度函数进行计算。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期望与方差计算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统计推断基础知识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总体与样本概念介绍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研究对象的全体个体组成的集合，通常用一个大写字母表示，如$X$。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从总体中随机抽取的一部分个体组成的集合，用于推断总体的性质。通常用小写字母表示，如$x_1, x_2, ldots, x_n$。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样本中包含的个体数目，用$n$表示。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矩估计法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用样本矩作为总体矩的估计量，适用于总体分布形式已知但参数未知的情况。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最大似然估计法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根据样本观测值出现的概率最大原则来求解总体参数的估计值。该方法具有一致性、无偏性和有效性等优良性质。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用样本统计量来估计总体参数的方法。常见的点估计方法有矩估计法和最大似然估计法。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点估计方法及其性质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区间估计方法及应用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在点估计的基础上，给出总体参数的一个置信区间，以反映估计的可靠性和精度。置信区间由置信水平和置信区间半径共同决定。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表示总体参数落在置信区间内的概率，常用$1-alpha$表示，其中$alpha$为显著性水平。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置信区间半径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与样本量、总体分布和置信水平有关，反映了区间估计的精度。半径越小，精度越高。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在质量控制领域，可以利用区间估计方法对产品的合格率进行估计，以判断产品是否符合质量标准。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假设检验与方差分析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假设检验原理及步骤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https://d.book118.com/195110024141011101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2024-09-09T21:43:32.366</cp:lastPrinted>
  <dcterms:created xsi:type="dcterms:W3CDTF">2024-09-09T13:43:32Z</dcterms:created>
  <dcterms:modified xsi:type="dcterms:W3CDTF">2024-09-09T13:43:34Z</dcterms:modified>
</cp:coreProperties>
</file>