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F0FA10-476A-4CFC-AB23-450D26E051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9BE724-7F3A-4E62-9163-4DB9EE80D3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0E1B76-FE36-4D20-9F0C-F8AB9B5E32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A2962AC-A49D-4E2A-8424-F7C5010B16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87A40AE-BC26-4701-B486-3259B237E0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0EF6C72-1F5C-4888-8267-71182EDC11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70A49BC-B5D7-449F-85C5-B32B4CB8C8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5CA2BBD-73DB-4328-954B-3DD68434F4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7B87591-1856-42E2-B833-9C26AF10B9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C8C42E-EE8C-4143-A56E-2A3054C343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419631-816E-4C63-BBDC-54C9A6CE40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95111222232011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压力性损伤分期及预防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压力性损伤概述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压力性损伤分期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压力性损伤预防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压力性损伤护理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压力性损伤概述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5128" r="25128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压力性损伤是指在长期卧床、坐轮椅或身体其他部位受到持续压力的作用下，导致皮肤和软组织损伤。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根据损伤程度，压力性损伤可分为I期、II期、III期、IV期和不可分期。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长期卧床或坐轮椅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营养不良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疾病因素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年龄因素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发生原因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4585" r="14585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589" r="16589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长时间保持同一姿势，导致局部皮肤和组织受到持续压力。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缺乏必要的营养物质，影响皮肤的正常代谢和修复能力。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如糖尿病、动脉硬化等疾病，影响血液循环，降低皮肤抵抗力。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老年人皮肤松弛、干燥，容易发生压力性损伤。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不可分期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损伤程度无法确定。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IV期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全层皮肤受损，伴有肌肉、肌腱、骨头等深部组织受损。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III期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全层皮肤受损，可深达皮下组织。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I期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皮肤完整，出现压之不褪色的红斑。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II期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表皮和部分真皮受损，形成水疱或破损。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压力性损伤分期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皮肤完整，局部呈红斑或发红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皮肤完整，无破损或破损已愈合，局部呈红斑或发红，伴有或不伴有疼痛。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188" r="24188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Ⅰ期压力性损伤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469" r="25469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表皮和部分真皮缺失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表皮和部分真皮缺失，创面有湿润、红润和粉红色肉芽组织，可能伴有疼痛。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Ⅱ期压力性损伤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全层皮肤缺失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全层皮肤缺失，可见皮下脂肪、肉芽组织和腐肉，创面可能呈现湿润或干燥的棕黄色。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Ⅲ期压力性损伤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全层皮肤和组织缺失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全层皮肤和组织缺失，可见肌肉、肌腱、骨骼等深层组织，创面可能呈现湿润或干燥的棕黄色。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Ⅳ期压力性损伤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无法确定压力性损伤的分期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由于压力性损伤的严重程度和范围无法确定，无法将其归类为上述任何一期。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不可分期压力性损伤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https://d.book118.com/195111222232011043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2024-09-05T15:36:06.362</cp:lastPrinted>
  <dcterms:created xsi:type="dcterms:W3CDTF">2024-09-05T07:36:06Z</dcterms:created>
  <dcterms:modified xsi:type="dcterms:W3CDTF">2024-09-05T07:36:08Z</dcterms:modified>
</cp:coreProperties>
</file>