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C2E32-10C1-4D66-B09D-7439FCCEB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C3115-FB5C-428F-A492-74E9E3E7E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8661D-E17E-4E6C-A086-D855BEB71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519EC-7E0C-4065-900B-62AEEDA69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708E9C-0719-4C49-8086-D8B090262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EF3EC7-8B3B-4543-8BFB-6F73A04DB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0EFFF7-3013-4F10-859F-1DAA5C4F9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61D36-9AB8-4434-A114-CB3ACB7B2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0B7C0-DCEE-4127-8B16-689296F0E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A3B45-C760-4820-BECC-5E1AE424D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99622-9087-48DE-B6A7-035D823A5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1120430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中国电商物流现状与前景分析报告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电商物流概述与发展背景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中国电商物流现状分析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电商物流运营模式探讨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挑战与机遇并存：当前行业面临问题剖析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未来趋势预测与战略建议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总结：迈向高质量发展阶段，共创美好未来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电商物流概述与发展背景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电商物流定义及特点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电商物流定义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电商物流是指通过电子商务平台进行商品交易后，实现商品从卖家到买家的物理流动过程，包括仓储、配送、运输、信息管理等环节。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电商物流特点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电商物流具有信息化、自动化、网络化、智能化等特点，能够实现快速响应、精准配送、个性化服务等要求。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起步阶段（1990s-2000s）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中国电商物流起源于20世纪90年代，随着电子商务的兴起而逐渐发展。初期以B2B模式为主，后来逐渐扩展到B2C、C2C等领域。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高速发展阶段（2010s）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随着智能手机和移动互联网的普及，电商物流进入高速发展期。各大电商平台纷纷建立自己的物流体系，同时涌现出一批专业的电商物流公司。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创新发展阶段（2020s至今）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在人工智能、大数据等技术的推动下，电商物流不断创新发展。智能化、自动化成为行业发展的重要趋势，无人仓、无人车、无人机等新技术不断涌现。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中国政府出台了一系列支持电商物流发展的政策，包括鼓励创新、优化营商环境、加强基础设施建设等。这些政策为电商物流的发展提供了有力保障。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随着消费升级和电子商务的不断发展，消费者对电商物流服务的需求不断增长。快速、准确、个性化的配送服务成为消费者的基本需求，同时也对电商物流企业提出了更高的要求。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政策环境及市场需求分析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中国电商物流现状分析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中国电商物流市场已成为全球最大的电商物流市场之一。随着电商行业的快速发展，电商物流市场规模不断扩大，预计未来几年将保持稳步增长。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近年来，中国电商物流市场增长速度一直保持在较高水平。随着消费者对电商购物体验的不断提高，电商物流行业将继续保持快速增长。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市场规模与增长速度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电商物流市场竞争激烈，市场集中度逐渐提高。目前，市场主要由几家大型电商物流公司主导，如顺丰速运、京东物流、中通快递等。这些公司通过不断扩大网络覆盖、提高服务质量和降低运输成本等手段来争夺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除了大型电商物流公司外，还有许多中小型电商物流公司和创业公司也在积极参与市场竞争。这些公司通常专注于特定领域或提供创新性的服务模式，如跨境电商物流、即时配送等。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电商物流行业在基础设施建设方面取得了显著进展。各大电商物流公司纷纷加大投入，完善仓储、运输和配送等基础设施建设，提高物流效率和服务质量。同时，政府也出台了一系列政策措施，支持电商物流基础设施建设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电商物流行业在技术应用方面取得了重要突破。大数据、人工智能、物联网等先进技术在电商物流领域得到广泛应用，为行业带来了诸多变革。例如，通过大数据分析，电商物流公司可以更加精准地预测市场需求和消费者行为，从而优化库存管理和运输路线规划；通过人工智能技术，可以实现智能客服、智能分拣等自动化服务，提高服务效率和质量；通过物联网技术，可以实现货物实时追踪和监控，确保货物安全和及时送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基础设施建设及技术应用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电商物流运营模式探讨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中心化仓储配送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以大型电商自建或租赁的中心仓库为核心，通过干线运输将商品送至区域分拨中心，再经由支线配送至末端网点，最终完成“最后一公里”配送。此模式适用于标准化、规模化商品。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分布式仓储配送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电商企业在多个地区设立分布式仓库，根据订单来源地智能选择最近的仓库进行发货，缩短配送时间。此模式适用于SKU数量多、需求分散的商品。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前置仓配送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在消费者聚集区设立前置仓，提前将商品备货至前置仓，消费者下单后直接从前置仓发货，实现快速响应。此模式适用于生鲜、快消品等即时性需求较强的商品。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仓储配送模式分析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保税备货模式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电商企业将商品提前备货至国内保税仓，消费者下单后直接从保税仓发货，缩短跨境配送时间。此模式适用于热销、标准化商品。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海外直邮模式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消费者下单后，电商企业从海外仓库直接发货，通过国际快递或邮政小包等方式送至消费者手中。此模式适用于个性化、非标准化商品。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集货直邮模式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电商企业在海外设立集货仓，将多个订单集中打包后通过国际快递或空运等方式送至国内，再经由国内快递配送至消费者手中。此模式适用于订单量较少、SKU较多的商品。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跨境电商物流解决方案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https://d.book118.com/195112043012011111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2024-09-16T16:38:14.869</cp:lastPrinted>
  <dcterms:created xsi:type="dcterms:W3CDTF">2024-09-16T08:38:14Z</dcterms:created>
  <dcterms:modified xsi:type="dcterms:W3CDTF">2024-09-16T08:38:17Z</dcterms:modified>
</cp:coreProperties>
</file>