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501062"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0"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tags" Target="tags/tag293.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33" name=""/>
        <p:cNvGrpSpPr/>
        <p:nvPr/>
      </p:nvGrpSpPr>
      <p:grpSpPr>
        <a:xfrm>
          <a:off x="0" y="0"/>
          <a:ext cx="0" cy="0"/>
        </a:xfrm>
      </p:grpSpPr>
      <p:sp>
        <p:nvSpPr>
          <p:cNvPr id="1048665" name="幻灯片图像占位符 1"/>
          <p:cNvSpPr>
            <a:spLocks noGrp="1" noRot="1" noChangeAspect="1"/>
          </p:cNvSpPr>
          <p:nvPr>
            <p:ph type="sldImg"/>
          </p:nvPr>
        </p:nvSpPr>
        <p:spPr/>
      </p:sp>
      <p:sp>
        <p:nvSpPr>
          <p:cNvPr id="1048667" name="备注占位符 2"/>
          <p:cNvSpPr>
            <a:spLocks noGrp="1"/>
          </p:cNvSpPr>
          <p:nvPr>
            <p:ph type="body" idx="1"/>
          </p:nvPr>
        </p:nvSpPr>
        <p:spPr/>
        <p:txBody>
          <a:bodyPr/>
          <a:lstStyle/>
          <a:p>
            <a:endParaRPr lang="zh-CN" altLang="en-US"/>
          </a:p>
        </p:txBody>
      </p:sp>
      <p:sp>
        <p:nvSpPr>
          <p:cNvPr id="1048669"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overrideClrMapping bg1="dk1" tx1="dk1" bg2="dk1" tx2="dk1" accent1="dk1" accent2="dk1" accent3="dk1" accent4="dk1" accent5="dk1" accent6="dk1" hlink="dk1" folHlink="dk1"/>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13" name="幻灯片图像占位符 1"/>
          <p:cNvSpPr>
            <a:spLocks noGrp="1" noRot="1" noChangeAspect="1"/>
          </p:cNvSpPr>
          <p:nvPr>
            <p:ph type="sldImg"/>
          </p:nvPr>
        </p:nvSpPr>
        <p:spPr/>
      </p:sp>
      <p:sp>
        <p:nvSpPr>
          <p:cNvPr id="1048615" name="备注占位符 2"/>
          <p:cNvSpPr>
            <a:spLocks noGrp="1"/>
          </p:cNvSpPr>
          <p:nvPr>
            <p:ph type="body" idx="1"/>
          </p:nvPr>
        </p:nvSpPr>
        <p:spPr/>
        <p:txBody>
          <a:bodyPr/>
          <a:lstStyle/>
          <a:p>
            <a:endParaRPr lang="zh-CN" altLang="en-US"/>
          </a:p>
        </p:txBody>
      </p:sp>
      <p:sp>
        <p:nvSpPr>
          <p:cNvPr id="1048617"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overrideClrMapping bg1="dk1" tx1="dk1" bg2="dk1" tx2="dk1" accent1="dk1" accent2="dk1" accent3="dk1" accent4="dk1" accent5="dk1" accent6="dk1" hlink="dk1" folHlink="dk1"/>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06" name="幻灯片图像占位符 1"/>
          <p:cNvSpPr>
            <a:spLocks noGrp="1" noRot="1" noChangeAspect="1"/>
          </p:cNvSpPr>
          <p:nvPr>
            <p:ph type="sldImg"/>
          </p:nvPr>
        </p:nvSpPr>
        <p:spPr/>
      </p:sp>
      <p:sp>
        <p:nvSpPr>
          <p:cNvPr id="1048608" name="备注占位符 2"/>
          <p:cNvSpPr>
            <a:spLocks noGrp="1"/>
          </p:cNvSpPr>
          <p:nvPr>
            <p:ph type="body" idx="1"/>
          </p:nvPr>
        </p:nvSpPr>
        <p:spPr/>
        <p:txBody>
          <a:bodyPr/>
          <a:lstStyle/>
          <a:p>
            <a:endParaRPr lang="zh-CN" altLang="en-US"/>
          </a:p>
        </p:txBody>
      </p:sp>
      <p:sp>
        <p:nvSpPr>
          <p:cNvPr id="1048610" name="灯片编号占位符 3"/>
          <p:cNvSpPr>
            <a:spLocks noGrp="1"/>
          </p:cNvSpPr>
          <p:nvPr>
            <p:ph type="sldNum" sz="quarter" idx="5"/>
          </p:nvPr>
        </p:nvSpPr>
        <p:spPr/>
        <p:txBody>
          <a:bodyPr/>
          <a:lstStyle/>
          <a:p>
            <a:fld id="{85D0DACE-38E0-42D2-9336-2B707D34BC6D}" type="slidenum">
              <a:rPr lang="zh-CN" altLang="en-US" smtClean="0"/>
              <a:t>3</a:t>
            </a:fld>
            <a:endParaRPr lang="zh-CN" altLang="en-US"/>
          </a:p>
        </p:txBody>
      </p:sp>
    </p:spTree>
  </p:cSld>
  <p:clrMapOvr>
    <a:overrideClrMapping bg1="dk1" tx1="dk1" bg2="dk1" tx2="dk1" accent1="dk1" accent2="dk1" accent3="dk1" accent4="dk1" accent5="dk1" accent6="dk1" hlink="dk1" folHlink="dk1"/>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06" name="幻灯片图像占位符 1"/>
          <p:cNvSpPr>
            <a:spLocks noGrp="1" noRot="1" noChangeAspect="1"/>
          </p:cNvSpPr>
          <p:nvPr>
            <p:ph type="sldImg"/>
          </p:nvPr>
        </p:nvSpPr>
        <p:spPr/>
      </p:sp>
      <p:sp>
        <p:nvSpPr>
          <p:cNvPr id="1048608" name="备注占位符 2"/>
          <p:cNvSpPr>
            <a:spLocks noGrp="1"/>
          </p:cNvSpPr>
          <p:nvPr>
            <p:ph type="body" idx="1"/>
          </p:nvPr>
        </p:nvSpPr>
        <p:spPr/>
        <p:txBody>
          <a:bodyPr/>
          <a:lstStyle/>
          <a:p>
            <a:endParaRPr lang="zh-CN" altLang="en-US"/>
          </a:p>
        </p:txBody>
      </p:sp>
      <p:sp>
        <p:nvSpPr>
          <p:cNvPr id="1048610" name="灯片编号占位符 3"/>
          <p:cNvSpPr>
            <a:spLocks noGrp="1"/>
          </p:cNvSpPr>
          <p:nvPr>
            <p:ph type="sldNum" sz="quarter" idx="5"/>
          </p:nvPr>
        </p:nvSpPr>
        <p:spPr/>
        <p:txBody>
          <a:bodyPr/>
          <a:lstStyle/>
          <a:p>
            <a:fld id="{85D0DACE-38E0-42D2-9336-2B707D34BC6D}" type="slidenum">
              <a:rPr lang="zh-CN" altLang="en-US" smtClean="0"/>
              <a:t>4</a:t>
            </a:fld>
            <a:endParaRPr lang="zh-CN" altLang="en-US"/>
          </a:p>
        </p:txBody>
      </p:sp>
    </p:spTree>
  </p:cSld>
  <p:clrMapOvr>
    <a:overrideClrMapping bg1="dk1" tx1="dk1" bg2="dk1" tx2="dk1" accent1="dk1" accent2="dk1" accent3="dk1" accent4="dk1" accent5="dk1" accent6="dk1" hlink="dk1" folHlink="dk1"/>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06" name="幻灯片图像占位符 1"/>
          <p:cNvSpPr>
            <a:spLocks noGrp="1" noRot="1" noChangeAspect="1"/>
          </p:cNvSpPr>
          <p:nvPr>
            <p:ph type="sldImg"/>
          </p:nvPr>
        </p:nvSpPr>
        <p:spPr/>
      </p:sp>
      <p:sp>
        <p:nvSpPr>
          <p:cNvPr id="1048608" name="备注占位符 2"/>
          <p:cNvSpPr>
            <a:spLocks noGrp="1"/>
          </p:cNvSpPr>
          <p:nvPr>
            <p:ph type="body" idx="1"/>
          </p:nvPr>
        </p:nvSpPr>
        <p:spPr/>
        <p:txBody>
          <a:bodyPr/>
          <a:lstStyle/>
          <a:p>
            <a:endParaRPr lang="zh-CN" altLang="en-US"/>
          </a:p>
        </p:txBody>
      </p:sp>
      <p:sp>
        <p:nvSpPr>
          <p:cNvPr id="1048610" name="灯片编号占位符 3"/>
          <p:cNvSpPr>
            <a:spLocks noGrp="1"/>
          </p:cNvSpPr>
          <p:nvPr>
            <p:ph type="sldNum" sz="quarter" idx="5"/>
          </p:nvPr>
        </p:nvSpPr>
        <p:spPr/>
        <p:txBody>
          <a:bodyPr/>
          <a:lstStyle/>
          <a:p>
            <a:fld id="{85D0DACE-38E0-42D2-9336-2B707D34BC6D}" type="slidenum">
              <a:rPr lang="zh-CN" altLang="en-US" smtClean="0"/>
              <a:t>8</a:t>
            </a:fld>
            <a:endParaRPr lang="zh-CN" altLang="en-US"/>
          </a:p>
        </p:txBody>
      </p:sp>
    </p:spTree>
  </p:cSld>
  <p:clrMapOvr>
    <a:overrideClrMapping bg1="dk1" tx1="dk1" bg2="dk1" tx2="dk1" accent1="dk1" accent2="dk1" accent3="dk1" accent4="dk1" accent5="dk1" accent6="dk1" hlink="dk1" folHlink="dk1"/>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06" name="幻灯片图像占位符 1"/>
          <p:cNvSpPr>
            <a:spLocks noGrp="1" noRot="1" noChangeAspect="1"/>
          </p:cNvSpPr>
          <p:nvPr>
            <p:ph type="sldImg"/>
          </p:nvPr>
        </p:nvSpPr>
        <p:spPr/>
      </p:sp>
      <p:sp>
        <p:nvSpPr>
          <p:cNvPr id="1048608" name="备注占位符 2"/>
          <p:cNvSpPr>
            <a:spLocks noGrp="1"/>
          </p:cNvSpPr>
          <p:nvPr>
            <p:ph type="body" idx="1"/>
          </p:nvPr>
        </p:nvSpPr>
        <p:spPr/>
        <p:txBody>
          <a:bodyPr/>
          <a:lstStyle/>
          <a:p>
            <a:endParaRPr lang="zh-CN" altLang="en-US"/>
          </a:p>
        </p:txBody>
      </p:sp>
      <p:sp>
        <p:nvSpPr>
          <p:cNvPr id="1048610" name="灯片编号占位符 3"/>
          <p:cNvSpPr>
            <a:spLocks noGrp="1"/>
          </p:cNvSpPr>
          <p:nvPr>
            <p:ph type="sldNum" sz="quarter" idx="5"/>
          </p:nvPr>
        </p:nvSpPr>
        <p:spPr/>
        <p:txBody>
          <a:bodyPr/>
          <a:lstStyle/>
          <a:p>
            <a:fld id="{85D0DACE-38E0-42D2-9336-2B707D34BC6D}" type="slidenum">
              <a:rPr lang="zh-CN" altLang="en-US" smtClean="0"/>
              <a:t>12</a:t>
            </a:fld>
            <a:endParaRPr lang="zh-CN" altLang="en-US"/>
          </a:p>
        </p:txBody>
      </p:sp>
    </p:spTree>
  </p:cSld>
  <p:clrMapOvr>
    <a:overrideClrMapping bg1="dk1" tx1="dk1" bg2="dk1" tx2="dk1" accent1="dk1" accent2="dk1" accent3="dk1" accent4="dk1" accent5="dk1" accent6="dk1" hlink="dk1" folHlink="dk1"/>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8.xml" /><Relationship Id="rId11" Type="http://schemas.openxmlformats.org/officeDocument/2006/relationships/tags" Target="../tags/tag9.xml" /><Relationship Id="rId12" Type="http://schemas.openxmlformats.org/officeDocument/2006/relationships/tags" Target="../tags/tag10.xml" /><Relationship Id="rId13" Type="http://schemas.openxmlformats.org/officeDocument/2006/relationships/tags" Target="../tags/tag11.xml" /><Relationship Id="rId14" Type="http://schemas.openxmlformats.org/officeDocument/2006/relationships/tags" Target="../tags/tag12.xml" /><Relationship Id="rId15" Type="http://schemas.openxmlformats.org/officeDocument/2006/relationships/tags" Target="../tags/tag13.xml" /><Relationship Id="rId16" Type="http://schemas.openxmlformats.org/officeDocument/2006/relationships/tags" Target="../tags/tag14.xml" /><Relationship Id="rId17" Type="http://schemas.openxmlformats.org/officeDocument/2006/relationships/tags" Target="../tags/tag15.xml" /><Relationship Id="rId18" Type="http://schemas.openxmlformats.org/officeDocument/2006/relationships/slideMaster" Target="../slideMasters/slideMaster2.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image" Target="../media/image1.png"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image" Target="../media/image2.jpeg" /><Relationship Id="rId8" Type="http://schemas.openxmlformats.org/officeDocument/2006/relationships/tags" Target="../tags/tag6.xml" /><Relationship Id="rId9" Type="http://schemas.openxmlformats.org/officeDocument/2006/relationships/tags" Target="../tags/tag7.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6.xml"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22.xml" /><Relationship Id="rId10" Type="http://schemas.openxmlformats.org/officeDocument/2006/relationships/slideMaster" Target="../slideMasters/slideMaster2.xml" /><Relationship Id="rId2" Type="http://schemas.openxmlformats.org/officeDocument/2006/relationships/tags" Target="../tags/tag23.xml" /><Relationship Id="rId3" Type="http://schemas.openxmlformats.org/officeDocument/2006/relationships/tags" Target="../tags/tag24.xml" /><Relationship Id="rId4" Type="http://schemas.openxmlformats.org/officeDocument/2006/relationships/tags" Target="../tags/tag25.xml" /><Relationship Id="rId5" Type="http://schemas.openxmlformats.org/officeDocument/2006/relationships/tags" Target="../tags/tag26.xml" /><Relationship Id="rId6" Type="http://schemas.openxmlformats.org/officeDocument/2006/relationships/tags" Target="../tags/tag27.xml" /><Relationship Id="rId7" Type="http://schemas.openxmlformats.org/officeDocument/2006/relationships/tags" Target="../tags/tag28.xml" /><Relationship Id="rId8" Type="http://schemas.openxmlformats.org/officeDocument/2006/relationships/tags" Target="../tags/tag29.xml" /><Relationship Id="rId9" Type="http://schemas.openxmlformats.org/officeDocument/2006/relationships/tags" Target="../tags/tag30.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31.xml" /><Relationship Id="rId10" Type="http://schemas.openxmlformats.org/officeDocument/2006/relationships/tags" Target="../tags/tag39.xml" /><Relationship Id="rId11" Type="http://schemas.openxmlformats.org/officeDocument/2006/relationships/tags" Target="../tags/tag40.xml" /><Relationship Id="rId12" Type="http://schemas.openxmlformats.org/officeDocument/2006/relationships/tags" Target="../tags/tag41.xml" /><Relationship Id="rId13" Type="http://schemas.openxmlformats.org/officeDocument/2006/relationships/tags" Target="../tags/tag42.xml" /><Relationship Id="rId14" Type="http://schemas.openxmlformats.org/officeDocument/2006/relationships/slideMaster" Target="../slideMasters/slideMaster2.xml" /><Relationship Id="rId2" Type="http://schemas.openxmlformats.org/officeDocument/2006/relationships/tags" Target="../tags/tag32.xml" /><Relationship Id="rId3" Type="http://schemas.openxmlformats.org/officeDocument/2006/relationships/tags" Target="../tags/tag33.xml" /><Relationship Id="rId4" Type="http://schemas.openxmlformats.org/officeDocument/2006/relationships/tags" Target="../tags/tag34.xml" /><Relationship Id="rId5" Type="http://schemas.openxmlformats.org/officeDocument/2006/relationships/tags" Target="../tags/tag35.xml" /><Relationship Id="rId6" Type="http://schemas.openxmlformats.org/officeDocument/2006/relationships/tags" Target="../tags/tag36.xml" /><Relationship Id="rId7" Type="http://schemas.openxmlformats.org/officeDocument/2006/relationships/tags" Target="../tags/tag37.xml" /><Relationship Id="rId8" Type="http://schemas.openxmlformats.org/officeDocument/2006/relationships/tags" Target="../tags/tag38.xml" /><Relationship Id="rId9" Type="http://schemas.openxmlformats.org/officeDocument/2006/relationships/image" Target="../media/image2.jpeg"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43.xml" /><Relationship Id="rId2" Type="http://schemas.openxmlformats.org/officeDocument/2006/relationships/tags" Target="../tags/tag44.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tags" Target="../tags/tag48.xml" /><Relationship Id="rId7" Type="http://schemas.openxmlformats.org/officeDocument/2006/relationships/tags" Target="../tags/tag49.xml" /><Relationship Id="rId8"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50.xml" /><Relationship Id="rId10" Type="http://schemas.openxmlformats.org/officeDocument/2006/relationships/slideMaster" Target="../slideMasters/slideMaster2.xml" /><Relationship Id="rId2" Type="http://schemas.openxmlformats.org/officeDocument/2006/relationships/tags" Target="../tags/tag51.xml" /><Relationship Id="rId3" Type="http://schemas.openxmlformats.org/officeDocument/2006/relationships/tags" Target="../tags/tag52.xml" /><Relationship Id="rId4" Type="http://schemas.openxmlformats.org/officeDocument/2006/relationships/tags" Target="../tags/tag53.xml" /><Relationship Id="rId5" Type="http://schemas.openxmlformats.org/officeDocument/2006/relationships/tags" Target="../tags/tag54.xml" /><Relationship Id="rId6" Type="http://schemas.openxmlformats.org/officeDocument/2006/relationships/tags" Target="../tags/tag55.xml" /><Relationship Id="rId7" Type="http://schemas.openxmlformats.org/officeDocument/2006/relationships/tags" Target="../tags/tag56.xml" /><Relationship Id="rId8" Type="http://schemas.openxmlformats.org/officeDocument/2006/relationships/tags" Target="../tags/tag57.xml" /><Relationship Id="rId9" Type="http://schemas.openxmlformats.org/officeDocument/2006/relationships/tags" Target="../tags/tag58.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59.xml" /><Relationship Id="rId2" Type="http://schemas.openxmlformats.org/officeDocument/2006/relationships/tags" Target="../tags/tag60.xml" /><Relationship Id="rId3" Type="http://schemas.openxmlformats.org/officeDocument/2006/relationships/tags" Target="../tags/tag61.xml" /><Relationship Id="rId4" Type="http://schemas.openxmlformats.org/officeDocument/2006/relationships/tags" Target="../tags/tag62.xml" /><Relationship Id="rId5" Type="http://schemas.openxmlformats.org/officeDocument/2006/relationships/tags" Target="../tags/tag63.xml" /><Relationship Id="rId6"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67.xml" /><Relationship Id="rId2" Type="http://schemas.openxmlformats.org/officeDocument/2006/relationships/tags" Target="../tags/tag68.xml" /><Relationship Id="rId3" Type="http://schemas.openxmlformats.org/officeDocument/2006/relationships/tags" Target="../tags/tag69.xml" /><Relationship Id="rId4" Type="http://schemas.openxmlformats.org/officeDocument/2006/relationships/tags" Target="../tags/tag70.xml" /><Relationship Id="rId5"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71.xml" /><Relationship Id="rId2" Type="http://schemas.openxmlformats.org/officeDocument/2006/relationships/tags" Target="../tags/tag72.xml" /><Relationship Id="rId3" Type="http://schemas.openxmlformats.org/officeDocument/2006/relationships/tags" Target="../tags/tag73.xml" /><Relationship Id="rId4" Type="http://schemas.openxmlformats.org/officeDocument/2006/relationships/tags" Target="../tags/tag74.xml" /><Relationship Id="rId5" Type="http://schemas.openxmlformats.org/officeDocument/2006/relationships/tags" Target="../tags/tag75.xml" /><Relationship Id="rId6" Type="http://schemas.openxmlformats.org/officeDocument/2006/relationships/tags" Target="../tags/tag76.xml" /><Relationship Id="rId7"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77.xml" /><Relationship Id="rId10" Type="http://schemas.openxmlformats.org/officeDocument/2006/relationships/tags" Target="../tags/tag84.xml" /><Relationship Id="rId11" Type="http://schemas.openxmlformats.org/officeDocument/2006/relationships/tags" Target="../tags/tag85.xml" /><Relationship Id="rId12" Type="http://schemas.openxmlformats.org/officeDocument/2006/relationships/tags" Target="../tags/tag86.xml" /><Relationship Id="rId13" Type="http://schemas.openxmlformats.org/officeDocument/2006/relationships/tags" Target="../tags/tag87.xml" /><Relationship Id="rId14" Type="http://schemas.openxmlformats.org/officeDocument/2006/relationships/tags" Target="../tags/tag88.xml" /><Relationship Id="rId15" Type="http://schemas.openxmlformats.org/officeDocument/2006/relationships/tags" Target="../tags/tag89.xml" /><Relationship Id="rId16" Type="http://schemas.openxmlformats.org/officeDocument/2006/relationships/tags" Target="../tags/tag90.xml" /><Relationship Id="rId17" Type="http://schemas.openxmlformats.org/officeDocument/2006/relationships/slideMaster" Target="../slideMasters/slideMaster2.xml" /><Relationship Id="rId2" Type="http://schemas.openxmlformats.org/officeDocument/2006/relationships/tags" Target="../tags/tag78.xml" /><Relationship Id="rId3" Type="http://schemas.openxmlformats.org/officeDocument/2006/relationships/tags" Target="../tags/tag79.xml" /><Relationship Id="rId4" Type="http://schemas.openxmlformats.org/officeDocument/2006/relationships/image" Target="../media/image1.png" /><Relationship Id="rId5" Type="http://schemas.openxmlformats.org/officeDocument/2006/relationships/tags" Target="../tags/tag80.xml" /><Relationship Id="rId6" Type="http://schemas.openxmlformats.org/officeDocument/2006/relationships/tags" Target="../tags/tag81.xml" /><Relationship Id="rId7" Type="http://schemas.openxmlformats.org/officeDocument/2006/relationships/image" Target="../media/image2.jpeg" /><Relationship Id="rId8" Type="http://schemas.openxmlformats.org/officeDocument/2006/relationships/tags" Target="../tags/tag82.xml" /><Relationship Id="rId9" Type="http://schemas.openxmlformats.org/officeDocument/2006/relationships/tags" Target="../tags/tag8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5C72608-AAB2-4C6B-8B84-31DCA088AD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0CB7381-1ACA-4A0F-9C25-B88E3DB3C8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7E127F5-B93F-4E24-A3AB-C21B5A21C4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8A35C68-5EC6-4CA8-9751-EB695FFCC17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96075C2-366C-4BDA-A2C7-062BE8546C3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860B294-C060-4BDE-88C2-F404B19D215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E5E3644-5D08-4B64-8BB8-AD43A701A41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71BA6C5-C95A-4F2E-9970-C5A33598E1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D29453-E677-4472-A15F-8FB08F0778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0C317C-063D-4BBA-8270-1C5AEC5F85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BF87DA-84CE-422E-91DA-FA6328D441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cxnSp>
        <p:nvCxnSpPr>
          <p:cNvPr id="3145731" name="直接连接符 17"/>
          <p:cNvCxnSpPr/>
          <p:nvPr>
            <p:custDataLst>
              <p:tags r:id="rId1"/>
            </p:custDataLst>
          </p:nvPr>
        </p:nvCxnSpPr>
        <p:spPr>
          <a:xfrm flipH="1">
            <a:off x="461890" y="4495"/>
            <a:ext cx="0" cy="68535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p:nvPr>
            <p:custDataLst>
              <p:tags r:id="rId2"/>
            </p:custDataLst>
          </p:nvPr>
        </p:nvCxnSpPr>
        <p:spPr>
          <a:xfrm>
            <a:off x="492369" y="6295487"/>
            <a:ext cx="1118381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p:nvPr>
            <p:custDataLst>
              <p:tags r:id="rId3"/>
            </p:custDataLst>
          </p:nvPr>
        </p:nvCxnSpPr>
        <p:spPr>
          <a:xfrm>
            <a:off x="505167" y="574430"/>
            <a:ext cx="116868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5"/>
            </p:custDataLst>
          </p:nvPr>
        </p:nvPicPr>
        <p:blipFill>
          <a:blip r:embed="rId4">
            <a:alphaModFix amt="14000"/>
          </a:blip>
          <a:srcRect b="5546"/>
          <a:stretch>
            <a:fillRect/>
          </a:stretch>
        </p:blipFill>
        <p:spPr>
          <a:xfrm>
            <a:off x="9565991" y="3138078"/>
            <a:ext cx="2627604" cy="3719922"/>
          </a:xfrm>
          <a:prstGeom prst="rect">
            <a:avLst/>
          </a:prstGeom>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avLst/>
          </a:prstGeom>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avLst/>
          </a:prstGeom>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pitchFamily="2" charset="-122"/>
            </a:endParaRPr>
          </a:p>
        </p:txBody>
      </p:sp>
      <p:cxnSp>
        <p:nvCxnSpPr>
          <p:cNvPr id="3145737" name="直接连接符 16"/>
          <p:cNvCxnSpPr/>
          <p:nvPr>
            <p:custDataLst>
              <p:tags r:id="rId11"/>
            </p:custDataLst>
          </p:nvPr>
        </p:nvCxnSpPr>
        <p:spPr>
          <a:xfrm flipH="1">
            <a:off x="11690254" y="574430"/>
            <a:ext cx="0" cy="628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avLst/>
          </a:prstGeom>
          <a:noFill/>
        </p:spPr>
        <p:txBody>
          <a:bodyPr vert="horz" wrap="square" lIns="0" tIns="0" rIns="0" bIns="0" rtlCol="0" anchor="t" anchorCtr="0">
            <a:normAutofit/>
          </a:bodyPr>
          <a:lstStyle>
            <a:lvl1pPr marL="0" marR="0" algn="l" defTabSz="914400" rtl="0" eaLnBrk="1" fontAlgn="auto" latinLnBrk="0" hangingPunct="1">
              <a:lnSpc>
                <a:spcPct val="150000"/>
              </a:lnSpc>
              <a:buClrTx/>
              <a:buSzTx/>
              <a:buFontTx/>
              <a:buNone/>
              <a:defRPr kumimoji="0" lang="zh-CN" altLang="en-US" sz="1600" b="0" i="0" u="none" strike="noStrike" kern="1200" cap="none" spc="150" normalizeH="0" baseline="0" noProof="1">
                <a:solidFill>
                  <a:schemeClr val="accent1"/>
                </a:solidFill>
                <a:latin typeface="+mj-ea"/>
                <a:ea typeface="+mj-ea"/>
                <a:cs typeface="MiSans Normal" panose="00000500000000000000" pitchFamily="2" charset="-122"/>
              </a:defRPr>
            </a:lvl1pPr>
          </a:lstStyle>
          <a:p>
            <a:pPr lvl="0" algn="l">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2400" b="1" i="0" u="none" strike="noStrike" kern="1200" cap="none" spc="300" normalizeH="0" baseline="0" noProof="1">
                <a:solidFill>
                  <a:schemeClr val="tx1">
                    <a:lumMod val="75000"/>
                    <a:lumOff val="25000"/>
                  </a:schemeClr>
                </a:solidFill>
                <a:latin typeface="+mj-ea"/>
                <a:ea typeface="+mj-ea"/>
                <a:cs typeface="MiSans Normal" panose="00000500000000000000" pitchFamily="2" charset="-122"/>
              </a:defRPr>
            </a:lvl1pPr>
          </a:lstStyle>
          <a:p>
            <a:pPr lvl="0" algn="l"/>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avLst/>
          </a:prstGeom>
          <a:noFill/>
        </p:spPr>
        <p:txBody>
          <a:bodyPr vert="horz" wrap="square" lIns="0" tIns="0" rIns="0" bIns="0" rtlCol="0" anchor="b" anchorCtr="0">
            <a:normAutofit/>
          </a:bodyPr>
          <a:lstStyle>
            <a:lvl1pPr marL="0" marR="0" algn="l" defTabSz="914400" rtl="0" eaLnBrk="1" fontAlgn="auto" latinLnBrk="0" hangingPunct="1">
              <a:lnSpc>
                <a:spcPct val="100000"/>
              </a:lnSpc>
              <a:buClrTx/>
              <a:buSzTx/>
              <a:buFontTx/>
              <a:buNone/>
              <a:defRPr kumimoji="0" lang="zh-CN" sz="5400" b="1" i="0" u="none" strike="noStrike" kern="1200" cap="none" spc="300" normalizeH="0" baseline="0" noProof="1">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682" name="页脚占位符 4"/>
          <p:cNvSpPr>
            <a:spLocks noGrp="1"/>
          </p:cNvSpPr>
          <p:nvPr>
            <p:ph type="ftr" sz="quarter" idx="11"/>
            <p:custDataLst>
              <p:tags r:id="rId16"/>
            </p:custDataLst>
          </p:nvPr>
        </p:nvSpPr>
        <p:spPr>
          <a:xfrm>
            <a:off x="4116000" y="6314400"/>
            <a:ext cx="3960000" cy="316800"/>
          </a:xfrm>
        </p:spPr>
        <p:txBody>
          <a:bodyPr/>
          <a:lstStyle/>
          <a:p>
            <a:endParaRPr lang="zh-CN" altLang="en-US"/>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sp>
        <p:nvSpPr>
          <p:cNvPr id="1048686" name="正文"/>
          <p:cNvSpPr txBox="1">
            <a:spLocks noGrp="1"/>
          </p:cNvSpPr>
          <p:nvPr>
            <p:ph idx="3"/>
            <p:custDataLst>
              <p:tags r:id="rId1"/>
            </p:custDataLst>
          </p:nvPr>
        </p:nvSpPr>
        <p:spPr>
          <a:xfrm>
            <a:off x="608330" y="1289050"/>
            <a:ext cx="10968990" cy="4960620"/>
          </a:xfrm>
          <a:prstGeom prst="rect">
            <a:avLst/>
          </a:prstGeom>
          <a:ln>
            <a:noFill/>
            <a:prstDash val="sysDash"/>
          </a:ln>
        </p:spPr>
        <p:txBody>
          <a:bodyPr vert="horz" lIns="90000" tIns="46800" rIns="90000" bIns="46800" rtlCol="0">
            <a:normAutofit/>
          </a:bodyPr>
          <a:lstStyle>
            <a:lvl1pPr>
              <a:defRPr>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lang="zh-CN" altLang="en-US">
                <a:sym typeface="+mn-ea"/>
              </a:rPr>
              <a:t>单击此处编辑母版文本样式</a:t>
            </a:r>
            <a:endParaRPr lang="zh-CN" altLang="en-US">
              <a:sym typeface="+mn-ea"/>
            </a:endParaRPr>
          </a:p>
          <a:p>
            <a:pPr lvl="1"/>
            <a:r>
              <a:rPr lang="zh-CN" altLang="en-US">
                <a:sym typeface="+mn-ea"/>
              </a:rPr>
              <a:t>第二级</a:t>
            </a:r>
            <a:endParaRPr lang="zh-CN" altLang="en-US">
              <a:sym typeface="+mn-ea"/>
            </a:endParaRPr>
          </a:p>
          <a:p>
            <a:pPr lvl="2"/>
            <a:r>
              <a:rPr lang="zh-CN" altLang="en-US">
                <a:sym typeface="+mn-ea"/>
              </a:rPr>
              <a:t>第三级</a:t>
            </a:r>
            <a:endParaRPr lang="zh-CN" altLang="en-US">
              <a:sym typeface="+mn-ea"/>
            </a:endParaRPr>
          </a:p>
          <a:p>
            <a:pPr lvl="3"/>
            <a:r>
              <a:rPr lang="zh-CN" altLang="en-US">
                <a:sym typeface="+mn-ea"/>
              </a:rPr>
              <a:t>第四级</a:t>
            </a:r>
            <a:endParaRPr lang="zh-CN" altLang="en-US">
              <a:sym typeface="+mn-ea"/>
            </a:endParaRPr>
          </a:p>
          <a:p>
            <a:pPr lvl="4"/>
            <a:r>
              <a:rPr lang="zh-CN" altLang="en-US">
                <a:sym typeface="+mn-ea"/>
              </a:rPr>
              <a:t>第五级</a:t>
            </a:r>
            <a:endParaRPr lang="zh-CN" altLang="en-US">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1" i="0" u="none" strike="noStrike" kern="1200" cap="none" spc="300" normalizeH="0" baseline="0" noProof="1">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cxnSp>
        <p:nvCxnSpPr>
          <p:cNvPr id="3145739" name="直接连接符 6"/>
          <p:cNvCxnSpPr/>
          <p:nvPr>
            <p:custDataLst>
              <p:tags r:id="rId3"/>
            </p:custDataLst>
          </p:nvPr>
        </p:nvCxnSpPr>
        <p:spPr>
          <a:xfrm>
            <a:off x="0" y="96188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692"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cxnSp>
        <p:nvCxnSpPr>
          <p:cNvPr id="3145741" name="直接连接符 8"/>
          <p:cNvCxnSpPr/>
          <p:nvPr>
            <p:custDataLst>
              <p:tags r:id="rId1"/>
            </p:custDataLst>
          </p:nvPr>
        </p:nvCxnSpPr>
        <p:spPr>
          <a:xfrm flipH="1">
            <a:off x="11690254" y="574430"/>
            <a:ext cx="0" cy="628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p:nvPr>
            <p:custDataLst>
              <p:tags r:id="rId2"/>
            </p:custDataLst>
          </p:nvPr>
        </p:nvCxnSpPr>
        <p:spPr>
          <a:xfrm>
            <a:off x="492369" y="6231987"/>
            <a:ext cx="1118381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p:nvPr>
            <p:custDataLst>
              <p:tags r:id="rId3"/>
            </p:custDataLst>
          </p:nvPr>
        </p:nvCxnSpPr>
        <p:spPr>
          <a:xfrm flipH="1" flipV="1">
            <a:off x="2926080" y="604911"/>
            <a:ext cx="0" cy="562707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avLst/>
          </a:prstGeom>
          <a:noFill/>
        </p:spPr>
        <p:txBody>
          <a:bodyPr vert="eaVert" wrap="square" lIns="0" tIns="0" rIns="0" bIns="0" rtlCol="0" anchor="ctr" anchorCtr="0">
            <a:normAutofit/>
          </a:bodyPr>
          <a:lstStyle>
            <a:lvl1pPr marL="0" marR="0" algn="ctr" defTabSz="914400" rtl="0" eaLnBrk="1" fontAlgn="auto" latinLnBrk="0" hangingPunct="1">
              <a:lnSpc>
                <a:spcPct val="120000"/>
              </a:lnSpc>
              <a:buClrTx/>
              <a:buSzTx/>
              <a:buFontTx/>
              <a:buNone/>
              <a:defRPr kumimoji="0" lang="zh-CN" altLang="en-US" sz="9600" b="0" i="0" u="none" strike="noStrike" kern="1200" cap="none" spc="300" normalizeH="0" baseline="0" noProof="1">
                <a:gradFill>
                  <a:gsLst>
                    <a:gs pos="0">
                      <a:schemeClr val="accent1"/>
                    </a:gs>
                    <a:gs pos="100000">
                      <a:schemeClr val="accent1">
                        <a:alpha val="71000"/>
                      </a:schemeClr>
                    </a:gs>
                  </a:gsLst>
                  <a:lin ang="8100000" scaled="0"/>
                </a:gradFill>
                <a:latin typeface="+mj-ea"/>
                <a:ea typeface="+mj-ea"/>
                <a:cs typeface="+mj-ea"/>
              </a:defRPr>
            </a:lvl1pPr>
          </a:lstStyle>
          <a:p>
            <a:pPr lvl="0" algn="ctr">
              <a:lnSpc>
                <a:spcPct val="120000"/>
              </a:lnSpc>
            </a:pPr>
            <a:r>
              <a:rPr>
                <a:sym typeface="+mn-ea"/>
              </a:rPr>
              <a:t>标题</a:t>
            </a:r>
            <a:endParaRPr>
              <a:sym typeface="+mn-ea"/>
            </a:endParaRPr>
          </a:p>
        </p:txBody>
      </p:sp>
      <p:cxnSp>
        <p:nvCxnSpPr>
          <p:cNvPr id="3145747" name="直接连接符 17"/>
          <p:cNvCxnSpPr/>
          <p:nvPr>
            <p:custDataLst>
              <p:tags r:id="rId5"/>
            </p:custDataLst>
          </p:nvPr>
        </p:nvCxnSpPr>
        <p:spPr>
          <a:xfrm flipH="1">
            <a:off x="461890" y="4495"/>
            <a:ext cx="0" cy="68535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p:nvPr>
            <p:custDataLst>
              <p:tags r:id="rId6"/>
            </p:custDataLst>
          </p:nvPr>
        </p:nvCxnSpPr>
        <p:spPr>
          <a:xfrm>
            <a:off x="505167" y="567342"/>
            <a:ext cx="116868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00" name="页脚占位符 3"/>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cxnSp>
        <p:nvCxnSpPr>
          <p:cNvPr id="3145751" name="直接连接符 13"/>
          <p:cNvCxnSpPr/>
          <p:nvPr>
            <p:custDataLst>
              <p:tags r:id="rId1"/>
            </p:custDataLst>
          </p:nvPr>
        </p:nvCxnSpPr>
        <p:spPr>
          <a:xfrm flipH="1">
            <a:off x="11690254" y="574430"/>
            <a:ext cx="0" cy="628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p:nvPr>
            <p:custDataLst>
              <p:tags r:id="rId2"/>
            </p:custDataLst>
          </p:nvPr>
        </p:nvCxnSpPr>
        <p:spPr>
          <a:xfrm>
            <a:off x="492369" y="6231987"/>
            <a:ext cx="1118381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p:nvPr>
            <p:custDataLst>
              <p:tags r:id="rId3"/>
            </p:custDataLst>
          </p:nvPr>
        </p:nvCxnSpPr>
        <p:spPr>
          <a:xfrm flipH="1">
            <a:off x="461890" y="4495"/>
            <a:ext cx="0" cy="68535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p:nvPr>
            <p:custDataLst>
              <p:tags r:id="rId4"/>
            </p:custDataLst>
          </p:nvPr>
        </p:nvCxnSpPr>
        <p:spPr>
          <a:xfrm>
            <a:off x="505167" y="574430"/>
            <a:ext cx="116868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sz="3600" b="0" i="0" u="none" strike="noStrike" kern="1200" cap="none" spc="300" normalizeH="0" baseline="0" noProof="1" err="1">
                <a:solidFill>
                  <a:schemeClr val="tx1">
                    <a:lumMod val="75000"/>
                    <a:lumOff val="25000"/>
                  </a:schemeClr>
                </a:solidFill>
                <a:latin typeface="+mj-ea"/>
                <a:ea typeface="+mj-ea"/>
                <a:cs typeface="+mj-ea"/>
              </a:defRPr>
            </a:lvl1pPr>
          </a:lstStyle>
          <a:p>
            <a:pPr lvl="0" algn="ctr"/>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avLst/>
          </a:prstGeom>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avLst/>
          </a:prstGeom>
          <a:noFill/>
        </p:spPr>
        <p:txBody>
          <a:bodyPr wrap="square" lIns="0" tIns="0" rIns="0" bIns="0" rtlCol="0" anchor="ctr" anchorCtr="0">
            <a:noAutofit/>
          </a:bodyPr>
          <a:lstStyle>
            <a:lvl1pPr marL="0" marR="0" algn="ctr" defTabSz="914400" rtl="0" eaLnBrk="1" fontAlgn="auto" latinLnBrk="0" hangingPunct="1">
              <a:lnSpc>
                <a:spcPct val="100000"/>
              </a:lnSpc>
              <a:buClrTx/>
              <a:buSzTx/>
              <a:buFontTx/>
              <a:buNone/>
              <a:defRPr kumimoji="0" lang="en-US" altLang="zh-CN" sz="9600" b="1" i="0" u="none" strike="noStrike" kern="1200" cap="none" spc="300" normalizeH="0" baseline="0" noProof="1">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lvl="0" algn="ctr"/>
            <a:r>
              <a:rPr err="1">
                <a:sym typeface="+mn-ea"/>
              </a:rPr>
              <a:t>编号</a:t>
            </a:r>
            <a:endParaRPr>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16" name="页脚占位符 4"/>
          <p:cNvSpPr>
            <a:spLocks noGrp="1"/>
          </p:cNvSpPr>
          <p:nvPr>
            <p:ph type="ftr" sz="quarter" idx="11"/>
            <p:custDataLst>
              <p:tags r:id="rId12"/>
            </p:custDataLst>
          </p:nvPr>
        </p:nvSpPr>
        <p:spPr>
          <a:xfrm>
            <a:off x="4116000" y="6314400"/>
            <a:ext cx="3960000" cy="316800"/>
          </a:xfrm>
        </p:spPr>
        <p:txBody>
          <a:bodyPr/>
          <a:lstStyle/>
          <a:p>
            <a:endParaRPr lang="zh-CN" altLang="en-US"/>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cxnSp>
        <p:nvCxnSpPr>
          <p:cNvPr id="3145759" name="直接连接符 10"/>
          <p:cNvCxnSpPr/>
          <p:nvPr>
            <p:custDataLst>
              <p:tags r:id="rId1"/>
            </p:custDataLst>
          </p:nvPr>
        </p:nvCxnSpPr>
        <p:spPr>
          <a:xfrm>
            <a:off x="0" y="96188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28" name="页脚占位符 5"/>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cxnSp>
        <p:nvCxnSpPr>
          <p:cNvPr id="3145761" name="直接连接符 14"/>
          <p:cNvCxnSpPr/>
          <p:nvPr>
            <p:custDataLst>
              <p:tags r:id="rId1"/>
            </p:custDataLst>
          </p:nvPr>
        </p:nvCxnSpPr>
        <p:spPr>
          <a:xfrm>
            <a:off x="0" y="96188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44"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cxnSp>
        <p:nvCxnSpPr>
          <p:cNvPr id="3145763" name="直接连接符 6"/>
          <p:cNvCxnSpPr/>
          <p:nvPr>
            <p:custDataLst>
              <p:tags r:id="rId1"/>
            </p:custDataLst>
          </p:nvPr>
        </p:nvCxnSpPr>
        <p:spPr>
          <a:xfrm>
            <a:off x="0" y="96188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52"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sp>
        <p:nvSpPr>
          <p:cNvPr id="1048756" name="日期占位符 1"/>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1048758" name="页脚占位符 2"/>
          <p:cNvSpPr>
            <a:spLocks noGrp="1"/>
          </p:cNvSpPr>
          <p:nvPr>
            <p:ph type="ftr" sz="quarter" idx="11"/>
            <p:custDataLst>
              <p:tags r:id="rId2"/>
            </p:custDataLst>
          </p:nvPr>
        </p:nvSpPr>
        <p:spPr/>
        <p:txBody>
          <a:bodyPr/>
          <a:lstStyle/>
          <a:p>
            <a:endParaRPr lang="zh-CN" altLang="en-US"/>
          </a:p>
        </p:txBody>
      </p:sp>
      <p:sp>
        <p:nvSpPr>
          <p:cNvPr id="1048760"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sp>
        <p:nvSpPr>
          <p:cNvPr id="1048762" name="正文"/>
          <p:cNvSpPr txBox="1">
            <a:spLocks noGrp="1"/>
          </p:cNvSpPr>
          <p:nvPr>
            <p:ph idx="1"/>
            <p:custDataLst>
              <p:tags r:id="rId1"/>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66" name="页脚占位符 4"/>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cxnSp>
        <p:nvCxnSpPr>
          <p:cNvPr id="3145765" name="直接连接符 7"/>
          <p:cNvCxnSpPr/>
          <p:nvPr>
            <p:custDataLst>
              <p:tags r:id="rId1"/>
            </p:custDataLst>
          </p:nvPr>
        </p:nvCxnSpPr>
        <p:spPr>
          <a:xfrm>
            <a:off x="0" y="96188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lumMod val="75000"/>
                    <a:lumOff val="25000"/>
                  </a:schemeClr>
                </a:solidFill>
                <a:latin typeface="+mj-ea"/>
                <a:ea typeface="+mj-ea"/>
                <a:cs typeface="MiSans Normal" panose="00000500000000000000" pitchFamily="2" charset="-122"/>
              </a:defRPr>
            </a:lvl1pPr>
          </a:lstStyle>
          <a:p>
            <a:pPr lvl="0" algn="l"/>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76" name="页脚占位符 3"/>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cxnSp>
        <p:nvCxnSpPr>
          <p:cNvPr id="3145767" name="直接连接符 11"/>
          <p:cNvCxnSpPr/>
          <p:nvPr>
            <p:custDataLst>
              <p:tags r:id="rId1"/>
            </p:custDataLst>
          </p:nvPr>
        </p:nvCxnSpPr>
        <p:spPr>
          <a:xfrm flipH="1">
            <a:off x="461890" y="4495"/>
            <a:ext cx="0" cy="68535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p:nvPr>
            <p:custDataLst>
              <p:tags r:id="rId2"/>
            </p:custDataLst>
          </p:nvPr>
        </p:nvCxnSpPr>
        <p:spPr>
          <a:xfrm>
            <a:off x="492369" y="6295487"/>
            <a:ext cx="1118381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p:nvPr>
            <p:custDataLst>
              <p:tags r:id="rId3"/>
            </p:custDataLst>
          </p:nvPr>
        </p:nvCxnSpPr>
        <p:spPr>
          <a:xfrm>
            <a:off x="505167" y="574430"/>
            <a:ext cx="116868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5"/>
            </p:custDataLst>
          </p:nvPr>
        </p:nvPicPr>
        <p:blipFill>
          <a:blip r:embed="rId4">
            <a:alphaModFix amt="14000"/>
          </a:blip>
          <a:srcRect b="5546"/>
          <a:stretch>
            <a:fillRect/>
          </a:stretch>
        </p:blipFill>
        <p:spPr>
          <a:xfrm>
            <a:off x="9565991" y="3138078"/>
            <a:ext cx="2627604" cy="3719922"/>
          </a:xfrm>
          <a:prstGeom prst="rect">
            <a:avLst/>
          </a:prstGeom>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avLst/>
          </a:prstGeom>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avLst/>
          </a:prstGeom>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pitchFamily="2" charset="-122"/>
            </a:endParaRPr>
          </a:p>
        </p:txBody>
      </p:sp>
      <p:cxnSp>
        <p:nvCxnSpPr>
          <p:cNvPr id="3145773" name="直接连接符 19"/>
          <p:cNvCxnSpPr/>
          <p:nvPr>
            <p:custDataLst>
              <p:tags r:id="rId11"/>
            </p:custDataLst>
          </p:nvPr>
        </p:nvCxnSpPr>
        <p:spPr>
          <a:xfrm flipH="1">
            <a:off x="11690254" y="574430"/>
            <a:ext cx="0" cy="628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avLst/>
          </a:prstGeom>
          <a:noFill/>
        </p:spPr>
        <p:txBody>
          <a:bodyPr vert="horz" wrap="square" lIns="0" tIns="0" rIns="0" bIns="0" rtlCol="0" anchor="t" anchorCtr="0">
            <a:normAutofit/>
          </a:bodyPr>
          <a:lstStyle>
            <a:lvl1pPr marL="0" marR="0" algn="l" defTabSz="914400" rtl="0" eaLnBrk="1" fontAlgn="auto" latinLnBrk="0" hangingPunct="1">
              <a:lnSpc>
                <a:spcPct val="150000"/>
              </a:lnSpc>
              <a:buClrTx/>
              <a:buSzTx/>
              <a:buFontTx/>
              <a:buNone/>
              <a:defRPr kumimoji="0" lang="zh-CN" altLang="en-US" sz="1600" b="0" i="0" u="none" strike="noStrike" kern="1200" cap="none" spc="150" normalizeH="0" baseline="0" noProof="1">
                <a:solidFill>
                  <a:schemeClr val="accent1"/>
                </a:solidFill>
                <a:latin typeface="+mj-ea"/>
                <a:ea typeface="+mj-ea"/>
                <a:cs typeface="MiSans Normal" panose="00000500000000000000" pitchFamily="2" charset="-122"/>
              </a:defRPr>
            </a:lvl1pPr>
          </a:lstStyle>
          <a:p>
            <a:pPr lvl="0" algn="l">
              <a:lnSpc>
                <a:spcPct val="150000"/>
              </a:lnSpc>
            </a:pPr>
            <a:r>
              <a:rPr>
                <a:sym typeface="+mn-ea"/>
              </a:rPr>
              <a:t>单击此处编辑母版文本样式</a:t>
            </a:r>
            <a:endParaRPr>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avLst/>
          </a:prstGeom>
          <a:noFill/>
        </p:spPr>
        <p:txBody>
          <a:bodyPr vert="horz" wrap="square" lIns="0" tIns="0" rIns="0" bIns="0" rtlCol="0" anchor="b" anchorCtr="0">
            <a:normAutofit/>
          </a:bodyPr>
          <a:lstStyle>
            <a:lvl1pPr marL="0" marR="0" algn="l" defTabSz="914400" rtl="0" eaLnBrk="1" fontAlgn="auto" latinLnBrk="0" hangingPunct="1">
              <a:lnSpc>
                <a:spcPct val="100000"/>
              </a:lnSpc>
              <a:buClrTx/>
              <a:buSzTx/>
              <a:buFontTx/>
              <a:buNone/>
              <a:defRPr kumimoji="0" sz="8000" b="1" i="0" u="none" strike="noStrike" kern="1200" cap="none" spc="300" normalizeH="0" baseline="0" noProof="1">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编辑标题</a:t>
            </a:r>
            <a:endParaRPr>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94" name="页脚占位符 4"/>
          <p:cNvSpPr>
            <a:spLocks noGrp="1"/>
          </p:cNvSpPr>
          <p:nvPr>
            <p:ph type="ftr" sz="quarter" idx="11"/>
            <p:custDataLst>
              <p:tags r:id="rId15"/>
            </p:custDataLst>
          </p:nvPr>
        </p:nvSpPr>
        <p:spPr>
          <a:xfrm>
            <a:off x="4116000" y="6314400"/>
            <a:ext cx="3960000" cy="316800"/>
          </a:xfrm>
        </p:spPr>
        <p:txBody>
          <a:bodyPr/>
          <a:lstStyle/>
          <a:p>
            <a:endParaRPr lang="zh-CN" altLang="en-US"/>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91.xml" /><Relationship Id="rId13" Type="http://schemas.openxmlformats.org/officeDocument/2006/relationships/tags" Target="../tags/tag92.xml" /><Relationship Id="rId14" Type="http://schemas.openxmlformats.org/officeDocument/2006/relationships/tags" Target="../tags/tag93.xml" /><Relationship Id="rId15" Type="http://schemas.openxmlformats.org/officeDocument/2006/relationships/tags" Target="../tags/tag94.xml" /><Relationship Id="rId16" Type="http://schemas.openxmlformats.org/officeDocument/2006/relationships/tags" Target="../tags/tag95.xml" /><Relationship Id="rId17" Type="http://schemas.openxmlformats.org/officeDocument/2006/relationships/tags" Target="../tags/tag96.xml" /><Relationship Id="rId18" Type="http://schemas.openxmlformats.org/officeDocument/2006/relationships/tags" Target="../tags/tag97.xml" /><Relationship Id="rId19"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31" name=""/>
        <p:cNvGrpSpPr/>
        <p:nvPr/>
      </p:nvGrpSpPr>
      <p:grpSpPr>
        <a:xfrm>
          <a:off x="0" y="0"/>
          <a:ext cx="0" cy="0"/>
        </a:xfrm>
      </p:grpSpPr>
      <p:cxnSp>
        <p:nvCxnSpPr>
          <p:cNvPr id="3145729" name="直接连接符 7"/>
          <p:cNvCxnSpPr/>
          <p:nvPr>
            <p:custDataLst>
              <p:tags r:id="rId12"/>
            </p:custDataLst>
          </p:nvPr>
        </p:nvCxnSpPr>
        <p:spPr>
          <a:xfrm>
            <a:off x="0" y="96188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defPPr>
              <a:defRPr lang="zh-CN"/>
            </a:defPPr>
            <a:lvl1pPr marL="0" algn="l" defTabSz="914400" rtl="0" eaLnBrk="1" latinLnBrk="0" hangingPunct="1">
              <a:defRPr sz="1800" kern="1200">
                <a:solidFill>
                  <a:schemeClr val="tx1"/>
                </a:solidFill>
                <a:latin typeface="+mn-lt"/>
                <a:ea typeface="+mn-ea"/>
                <a:cs typeface="MiSans Normal" panose="00000500000000000000" pitchFamily="2"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defPPr>
              <a:defRPr lang="zh-CN"/>
            </a:defPPr>
            <a:lvl1pPr marL="0" algn="l" defTabSz="914400" rtl="0" eaLnBrk="1" latinLnBrk="0" hangingPunct="1">
              <a:defRPr sz="1800" kern="1200">
                <a:solidFill>
                  <a:schemeClr val="tx1"/>
                </a:solidFill>
                <a:latin typeface="+mn-lt"/>
                <a:ea typeface="+mn-ea"/>
                <a:cs typeface="MiSans Normal" panose="00000500000000000000" pitchFamily="2"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defPPr>
              <a:defRPr lang="zh-CN"/>
            </a:defPPr>
            <a:lvl1pPr marL="0" algn="l" defTabSz="914400" rtl="0" eaLnBrk="1" latinLnBrk="0" hangingPunct="1">
              <a:defRPr sz="1800" kern="1200">
                <a:solidFill>
                  <a:schemeClr val="tx1"/>
                </a:solidFill>
                <a:latin typeface="+mn-lt"/>
                <a:ea typeface="+mn-ea"/>
                <a:cs typeface="MiSans Normal" panose="00000500000000000000" pitchFamily="2"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
            </a:fld>
            <a:endParaRPr lang="zh-CN" altLang="en-US"/>
          </a:p>
        </p:txBody>
      </p:sp>
      <p:sp>
        <p:nvSpPr>
          <p:cNvPr id="1048660" name="文本占位符 1"/>
          <p:cNvSpPr>
            <a:spLocks noGrp="1"/>
          </p:cNvSpPr>
          <p:nvPr>
            <p:ph type="body" idx="21"/>
            <p:custDataLst>
              <p:tags r:id="rId16"/>
            </p:custDataLst>
          </p:nvPr>
        </p:nvSpPr>
        <p:spPr>
          <a:xfrm>
            <a:off x="608330" y="1359535"/>
            <a:ext cx="10968990" cy="4807585"/>
          </a:xfrm>
          <a:prstGeom prst="rect">
            <a:avLst/>
          </a:prstGeom>
          <a:ln>
            <a:noFill/>
            <a:prstDash val="sysDash"/>
          </a:ln>
        </p:spPr>
        <p:txBody>
          <a:bodyPr vert="horz" lIns="90000" tIns="46800" rIns="90000" bIns="46800" rtlCol="0">
            <a:normAutofit/>
          </a:bodyPr>
          <a:lstStyle/>
          <a:p>
            <a:pPr marR="0" lvl="0">
              <a:buClrTx/>
              <a:buSzTx/>
            </a:pPr>
            <a:r>
              <a:rPr lang="zh-CN" altLang="en-US"/>
              <a:t>单击此处编辑母版文本样式</a:t>
            </a:r>
            <a:endParaRPr lang="zh-CN" altLang="en-US"/>
          </a:p>
          <a:p>
            <a:pPr marR="0" lvl="1">
              <a:tabLst>
                <a:tab pos="1609725"/>
              </a:tabLst>
            </a:pPr>
            <a:r>
              <a:rPr lang="zh-CN" altLang="en-US"/>
              <a:t>二级</a:t>
            </a:r>
            <a:endParaRPr lang="zh-CN" altLang="en-US"/>
          </a:p>
          <a:p>
            <a:pPr marR="0" lvl="2"/>
            <a:r>
              <a:rPr lang="zh-CN" altLang="en-US"/>
              <a:t>三级</a:t>
            </a:r>
            <a:endParaRPr lang="zh-CN" altLang="en-US"/>
          </a:p>
          <a:p>
            <a:pPr marR="0" lvl="3"/>
            <a:r>
              <a:rPr lang="zh-CN" altLang="en-US"/>
              <a:t>四级</a:t>
            </a:r>
            <a:endParaRPr lang="zh-CN" altLang="en-US"/>
          </a:p>
          <a:p>
            <a:pPr marR="0" lvl="4"/>
            <a:r>
              <a:rPr lang="zh-CN" altLang="en-US"/>
              <a:t>五级</a:t>
            </a:r>
            <a:endParaRPr lang="zh-CN" altLang="en-US"/>
          </a:p>
        </p:txBody>
      </p:sp>
      <p:sp>
        <p:nvSpPr>
          <p:cNvPr id="1048662" name="标题占位符 2"/>
          <p:cNvSpPr>
            <a:spLocks noGrp="1"/>
          </p:cNvSpPr>
          <p:nvPr>
            <p:ph type="title"/>
            <p:custDataLst>
              <p:tags r:id="rId17"/>
            </p:custDataLst>
          </p:nvPr>
        </p:nvSpPr>
        <p:spPr>
          <a:xfrm>
            <a:off x="614680" y="365126"/>
            <a:ext cx="10962640" cy="596762"/>
          </a:xfrm>
          <a:prstGeom prst="rect">
            <a:avLst/>
          </a:prstGeom>
          <a:noFill/>
          <a:ln>
            <a:noFill/>
            <a:prstDash val="sysDash"/>
          </a:ln>
        </p:spPr>
        <p:txBody>
          <a:bodyPr vert="horz" wrap="square" lIns="91440" tIns="45720" rIns="91440" bIns="45720" rtlCol="0" anchor="ctr">
            <a:normAutofit/>
          </a:bodyPr>
          <a:lstStyle/>
          <a:p>
            <a:pPr marL="0" marR="0" lvl="0">
              <a:buClrTx/>
              <a:buSzTx/>
              <a:buFontTx/>
            </a:pPr>
            <a:r>
              <a:rPr lang="zh-CN" altLang="en-US"/>
              <a:t>单击此处编辑母版标题样式</a:t>
            </a:r>
            <a:endParaRPr lang="zh-CN" altLang="en-US"/>
          </a:p>
        </p:txBody>
      </p:sp>
      <p:sp>
        <p:nvSpPr>
          <p:cNvPr id="1048664" name="KSO_TEMPLATE" hidden="1"/>
          <p:cNvSpPr/>
          <p:nvPr userDrawn="1">
            <p:custDataLst>
              <p:tags r:id="rId18"/>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501052" r:id="rId2"/>
    <p:sldLayoutId id="2147501053" r:id="rId3"/>
    <p:sldLayoutId id="2147501054" r:id="rId4"/>
    <p:sldLayoutId id="2147501055" r:id="rId5"/>
    <p:sldLayoutId id="2147501056" r:id="rId6"/>
    <p:sldLayoutId id="2147501057" r:id="rId7"/>
    <p:sldLayoutId id="2147501058" r:id="rId8"/>
    <p:sldLayoutId id="2147501059" r:id="rId9"/>
    <p:sldLayoutId id="2147501060" r:id="rId10"/>
    <p:sldLayoutId id="2147501061" r:id="rId11"/>
  </p:sldLayoutIdLst>
  <p:transition/>
  <p:timing/>
  <p:txStyles>
    <p:titleStyle>
      <a:lvl1pPr algn="l" defTabSz="914400" rtl="0" eaLnBrk="1" fontAlgn="auto" latinLnBrk="0" hangingPunct="1">
        <a:lnSpc>
          <a:spcPct val="100000"/>
        </a:lnSpc>
        <a:spcBef>
          <a:spcPct val="0"/>
        </a:spcBef>
        <a:buNone/>
        <a:defRPr kumimoji="0" lang="zh-CN" altLang="en-US" sz="3600" b="1" i="0" u="none" strike="noStrike" kern="1200" cap="none" spc="300" normalizeH="0" baseline="0"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kumimoji="0" lang="zh-CN" altLang="en-US" sz="1600" b="0" i="0" u="none" strike="noStrike" kern="1200" cap="none" spc="150" normalizeH="0" baseline="0">
          <a:solidFill>
            <a:schemeClr val="tx1">
              <a:lumMod val="65000"/>
              <a:lumOff val="35000"/>
            </a:schemeClr>
          </a:solidFill>
          <a:latin typeface="+mn-ea"/>
          <a:ea typeface="+mn-ea"/>
          <a:cs typeface="MiSans Normal" panose="00000500000000000000" pitchFamily="2" charset="-122"/>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kumimoji="0" lang="zh-CN" altLang="en-US" sz="1600" b="0" i="0" u="none" strike="noStrike" kern="1200" cap="none" spc="150" normalizeH="0" baseline="0">
          <a:solidFill>
            <a:schemeClr val="tx1">
              <a:lumMod val="65000"/>
              <a:lumOff val="35000"/>
            </a:schemeClr>
          </a:solidFill>
          <a:latin typeface="+mn-ea"/>
          <a:ea typeface="+mn-ea"/>
          <a:cs typeface="MiSans Normal" panose="00000500000000000000" pitchFamily="2" charset="-122"/>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1400" b="0" i="0" u="none" strike="noStrike" kern="1200" cap="none" spc="150" normalizeH="0" baseline="0">
          <a:solidFill>
            <a:schemeClr val="tx1">
              <a:lumMod val="65000"/>
              <a:lumOff val="35000"/>
            </a:schemeClr>
          </a:solidFill>
          <a:latin typeface="+mn-ea"/>
          <a:ea typeface="+mn-ea"/>
          <a:cs typeface="MiSans Normal" panose="00000500000000000000" pitchFamily="2" charset="-122"/>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kumimoji="0" lang="zh-CN" altLang="en-US" sz="1400" b="0" i="0" u="none" strike="noStrike" kern="1200" cap="none" spc="150" normalizeH="0" baseline="0">
          <a:solidFill>
            <a:schemeClr val="tx1">
              <a:lumMod val="65000"/>
              <a:lumOff val="35000"/>
            </a:schemeClr>
          </a:solidFill>
          <a:latin typeface="+mn-ea"/>
          <a:ea typeface="+mn-ea"/>
          <a:cs typeface="MiSans Normal" panose="00000500000000000000" pitchFamily="2"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98.xml" /><Relationship Id="rId4" Type="http://schemas.openxmlformats.org/officeDocument/2006/relationships/tags" Target="../tags/tag99.xml" /><Relationship Id="rId5" Type="http://schemas.openxmlformats.org/officeDocument/2006/relationships/tags" Target="../tags/tag100.xml" /><Relationship Id="rId6" Type="http://schemas.openxmlformats.org/officeDocument/2006/relationships/tags" Target="../tags/tag10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09.xml" /><Relationship Id="rId11" Type="http://schemas.openxmlformats.org/officeDocument/2006/relationships/tags" Target="../tags/tag110.xml" /><Relationship Id="rId12" Type="http://schemas.openxmlformats.org/officeDocument/2006/relationships/tags" Target="../tags/tag111.xml" /><Relationship Id="rId13" Type="http://schemas.openxmlformats.org/officeDocument/2006/relationships/tags" Target="../tags/tag112.xml" /><Relationship Id="rId14" Type="http://schemas.openxmlformats.org/officeDocument/2006/relationships/tags" Target="../tags/tag113.xml" /><Relationship Id="rId15" Type="http://schemas.openxmlformats.org/officeDocument/2006/relationships/tags" Target="../tags/tag114.xml" /><Relationship Id="rId16" Type="http://schemas.openxmlformats.org/officeDocument/2006/relationships/tags" Target="../tags/tag115.xml" /><Relationship Id="rId2" Type="http://schemas.openxmlformats.org/officeDocument/2006/relationships/notesSlide" Target="../notesSlides/notesSlide2.xml" /><Relationship Id="rId3" Type="http://schemas.openxmlformats.org/officeDocument/2006/relationships/tags" Target="../tags/tag102.xml" /><Relationship Id="rId4" Type="http://schemas.openxmlformats.org/officeDocument/2006/relationships/tags" Target="../tags/tag103.xml" /><Relationship Id="rId5" Type="http://schemas.openxmlformats.org/officeDocument/2006/relationships/tags" Target="../tags/tag104.xml" /><Relationship Id="rId6" Type="http://schemas.openxmlformats.org/officeDocument/2006/relationships/tags" Target="../tags/tag105.xml" /><Relationship Id="rId7" Type="http://schemas.openxmlformats.org/officeDocument/2006/relationships/tags" Target="../tags/tag106.xml" /><Relationship Id="rId8" Type="http://schemas.openxmlformats.org/officeDocument/2006/relationships/tags" Target="../tags/tag107.xml" /><Relationship Id="rId9" Type="http://schemas.openxmlformats.org/officeDocument/2006/relationships/tags" Target="../tags/tag10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xml" /><Relationship Id="rId3" Type="http://schemas.openxmlformats.org/officeDocument/2006/relationships/tags" Target="../tags/tag116.xml" /><Relationship Id="rId4" Type="http://schemas.openxmlformats.org/officeDocument/2006/relationships/tags" Target="../tags/tag117.xml" /><Relationship Id="rId5" Type="http://schemas.openxmlformats.org/officeDocument/2006/relationships/tags" Target="../tags/tag118.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xml" /><Relationship Id="rId3" Type="http://schemas.openxmlformats.org/officeDocument/2006/relationships/tags" Target="../tags/tag119.xml" /><Relationship Id="rId4" Type="http://schemas.openxmlformats.org/officeDocument/2006/relationships/tags" Target="../tags/tag120.xml" /><Relationship Id="rId5" Type="http://schemas.openxmlformats.org/officeDocument/2006/relationships/tags" Target="../tags/tag12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30.xml" /><Relationship Id="rId11" Type="http://schemas.openxmlformats.org/officeDocument/2006/relationships/tags" Target="../tags/tag131.xml" /><Relationship Id="rId12" Type="http://schemas.openxmlformats.org/officeDocument/2006/relationships/tags" Target="../tags/tag132.xml" /><Relationship Id="rId13" Type="http://schemas.openxmlformats.org/officeDocument/2006/relationships/tags" Target="../tags/tag133.xml" /><Relationship Id="rId2" Type="http://schemas.openxmlformats.org/officeDocument/2006/relationships/tags" Target="../tags/tag122.xml" /><Relationship Id="rId3" Type="http://schemas.openxmlformats.org/officeDocument/2006/relationships/tags" Target="../tags/tag123.xml" /><Relationship Id="rId4" Type="http://schemas.openxmlformats.org/officeDocument/2006/relationships/tags" Target="../tags/tag124.xml" /><Relationship Id="rId5" Type="http://schemas.openxmlformats.org/officeDocument/2006/relationships/tags" Target="../tags/tag125.xml" /><Relationship Id="rId6" Type="http://schemas.openxmlformats.org/officeDocument/2006/relationships/tags" Target="../tags/tag126.xml" /><Relationship Id="rId7" Type="http://schemas.openxmlformats.org/officeDocument/2006/relationships/tags" Target="../tags/tag127.xml" /><Relationship Id="rId8" Type="http://schemas.openxmlformats.org/officeDocument/2006/relationships/tags" Target="../tags/tag128.xml" /><Relationship Id="rId9" Type="http://schemas.openxmlformats.org/officeDocument/2006/relationships/tags" Target="../tags/tag12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2.xml" /><Relationship Id="rId11" Type="http://schemas.openxmlformats.org/officeDocument/2006/relationships/tags" Target="../tags/tag143.xml" /><Relationship Id="rId12" Type="http://schemas.openxmlformats.org/officeDocument/2006/relationships/tags" Target="../tags/tag144.xml" /><Relationship Id="rId13" Type="http://schemas.openxmlformats.org/officeDocument/2006/relationships/tags" Target="../tags/tag145.xml" /><Relationship Id="rId14" Type="http://schemas.openxmlformats.org/officeDocument/2006/relationships/tags" Target="../tags/tag146.xml" /><Relationship Id="rId15" Type="http://schemas.openxmlformats.org/officeDocument/2006/relationships/tags" Target="../tags/tag147.xml" /><Relationship Id="rId16" Type="http://schemas.openxmlformats.org/officeDocument/2006/relationships/tags" Target="../tags/tag148.xml" /><Relationship Id="rId17" Type="http://schemas.openxmlformats.org/officeDocument/2006/relationships/tags" Target="../tags/tag149.xml" /><Relationship Id="rId18" Type="http://schemas.openxmlformats.org/officeDocument/2006/relationships/tags" Target="../tags/tag150.xml" /><Relationship Id="rId19" Type="http://schemas.openxmlformats.org/officeDocument/2006/relationships/tags" Target="../tags/tag151.xml" /><Relationship Id="rId2" Type="http://schemas.openxmlformats.org/officeDocument/2006/relationships/tags" Target="../tags/tag134.xml" /><Relationship Id="rId20" Type="http://schemas.openxmlformats.org/officeDocument/2006/relationships/tags" Target="../tags/tag152.xml" /><Relationship Id="rId21" Type="http://schemas.openxmlformats.org/officeDocument/2006/relationships/tags" Target="../tags/tag153.xml" /><Relationship Id="rId22" Type="http://schemas.openxmlformats.org/officeDocument/2006/relationships/tags" Target="../tags/tag154.xml" /><Relationship Id="rId23" Type="http://schemas.openxmlformats.org/officeDocument/2006/relationships/tags" Target="../tags/tag155.xml" /><Relationship Id="rId24" Type="http://schemas.openxmlformats.org/officeDocument/2006/relationships/tags" Target="../tags/tag156.xml" /><Relationship Id="rId25" Type="http://schemas.openxmlformats.org/officeDocument/2006/relationships/tags" Target="../tags/tag157.xml" /><Relationship Id="rId26" Type="http://schemas.openxmlformats.org/officeDocument/2006/relationships/tags" Target="../tags/tag158.xml" /><Relationship Id="rId3" Type="http://schemas.openxmlformats.org/officeDocument/2006/relationships/tags" Target="../tags/tag135.xml" /><Relationship Id="rId4" Type="http://schemas.openxmlformats.org/officeDocument/2006/relationships/tags" Target="../tags/tag136.xml" /><Relationship Id="rId5" Type="http://schemas.openxmlformats.org/officeDocument/2006/relationships/tags" Target="../tags/tag137.xml" /><Relationship Id="rId6" Type="http://schemas.openxmlformats.org/officeDocument/2006/relationships/tags" Target="../tags/tag138.xml" /><Relationship Id="rId7" Type="http://schemas.openxmlformats.org/officeDocument/2006/relationships/tags" Target="../tags/tag139.xml" /><Relationship Id="rId8" Type="http://schemas.openxmlformats.org/officeDocument/2006/relationships/tags" Target="../tags/tag140.xml" /><Relationship Id="rId9" Type="http://schemas.openxmlformats.org/officeDocument/2006/relationships/tags" Target="../tags/tag141.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7.xml" /><Relationship Id="rId11" Type="http://schemas.openxmlformats.org/officeDocument/2006/relationships/tags" Target="../tags/tag168.xml" /><Relationship Id="rId12" Type="http://schemas.openxmlformats.org/officeDocument/2006/relationships/tags" Target="../tags/tag169.xml" /><Relationship Id="rId13" Type="http://schemas.openxmlformats.org/officeDocument/2006/relationships/tags" Target="../tags/tag170.xml" /><Relationship Id="rId14" Type="http://schemas.openxmlformats.org/officeDocument/2006/relationships/tags" Target="../tags/tag171.xml" /><Relationship Id="rId15" Type="http://schemas.openxmlformats.org/officeDocument/2006/relationships/tags" Target="../tags/tag172.xml" /><Relationship Id="rId16" Type="http://schemas.openxmlformats.org/officeDocument/2006/relationships/tags" Target="../tags/tag173.xml" /><Relationship Id="rId17" Type="http://schemas.openxmlformats.org/officeDocument/2006/relationships/tags" Target="../tags/tag174.xml" /><Relationship Id="rId18" Type="http://schemas.openxmlformats.org/officeDocument/2006/relationships/tags" Target="../tags/tag175.xml" /><Relationship Id="rId19" Type="http://schemas.openxmlformats.org/officeDocument/2006/relationships/tags" Target="../tags/tag176.xml" /><Relationship Id="rId2" Type="http://schemas.openxmlformats.org/officeDocument/2006/relationships/tags" Target="../tags/tag159.xml" /><Relationship Id="rId20" Type="http://schemas.openxmlformats.org/officeDocument/2006/relationships/tags" Target="../tags/tag177.xml" /><Relationship Id="rId21" Type="http://schemas.openxmlformats.org/officeDocument/2006/relationships/tags" Target="../tags/tag178.xml" /><Relationship Id="rId3" Type="http://schemas.openxmlformats.org/officeDocument/2006/relationships/tags" Target="../tags/tag160.xml" /><Relationship Id="rId4" Type="http://schemas.openxmlformats.org/officeDocument/2006/relationships/tags" Target="../tags/tag161.xml" /><Relationship Id="rId5" Type="http://schemas.openxmlformats.org/officeDocument/2006/relationships/tags" Target="../tags/tag162.xml" /><Relationship Id="rId6" Type="http://schemas.openxmlformats.org/officeDocument/2006/relationships/tags" Target="../tags/tag163.xml" /><Relationship Id="rId7" Type="http://schemas.openxmlformats.org/officeDocument/2006/relationships/tags" Target="../tags/tag164.xml" /><Relationship Id="rId8" Type="http://schemas.openxmlformats.org/officeDocument/2006/relationships/tags" Target="../tags/tag165.xml" /><Relationship Id="rId9" Type="http://schemas.openxmlformats.org/officeDocument/2006/relationships/tags" Target="../tags/tag16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5.xml" /><Relationship Id="rId3" Type="http://schemas.openxmlformats.org/officeDocument/2006/relationships/tags" Target="../tags/tag179.xml" /><Relationship Id="rId4" Type="http://schemas.openxmlformats.org/officeDocument/2006/relationships/tags" Target="../tags/tag180.xml" /><Relationship Id="rId5" Type="http://schemas.openxmlformats.org/officeDocument/2006/relationships/tags" Target="../tags/tag18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90.xml" /><Relationship Id="rId11" Type="http://schemas.openxmlformats.org/officeDocument/2006/relationships/tags" Target="../tags/tag191.xml" /><Relationship Id="rId12" Type="http://schemas.openxmlformats.org/officeDocument/2006/relationships/tags" Target="../tags/tag192.xml" /><Relationship Id="rId13" Type="http://schemas.openxmlformats.org/officeDocument/2006/relationships/tags" Target="../tags/tag193.xml" /><Relationship Id="rId14" Type="http://schemas.openxmlformats.org/officeDocument/2006/relationships/tags" Target="../tags/tag194.xml" /><Relationship Id="rId15" Type="http://schemas.openxmlformats.org/officeDocument/2006/relationships/tags" Target="../tags/tag195.xml" /><Relationship Id="rId16" Type="http://schemas.openxmlformats.org/officeDocument/2006/relationships/tags" Target="../tags/tag196.xml" /><Relationship Id="rId17" Type="http://schemas.openxmlformats.org/officeDocument/2006/relationships/tags" Target="../tags/tag197.xml" /><Relationship Id="rId2" Type="http://schemas.openxmlformats.org/officeDocument/2006/relationships/tags" Target="../tags/tag182.xml" /><Relationship Id="rId3" Type="http://schemas.openxmlformats.org/officeDocument/2006/relationships/tags" Target="../tags/tag183.xml" /><Relationship Id="rId4" Type="http://schemas.openxmlformats.org/officeDocument/2006/relationships/tags" Target="../tags/tag184.xml" /><Relationship Id="rId5" Type="http://schemas.openxmlformats.org/officeDocument/2006/relationships/tags" Target="../tags/tag185.xml" /><Relationship Id="rId6" Type="http://schemas.openxmlformats.org/officeDocument/2006/relationships/tags" Target="../tags/tag186.xml" /><Relationship Id="rId7" Type="http://schemas.openxmlformats.org/officeDocument/2006/relationships/tags" Target="../tags/tag187.xml" /><Relationship Id="rId8" Type="http://schemas.openxmlformats.org/officeDocument/2006/relationships/tags" Target="../tags/tag188.xml" /><Relationship Id="rId9" Type="http://schemas.openxmlformats.org/officeDocument/2006/relationships/tags" Target="../tags/tag18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6.xml" /><Relationship Id="rId11" Type="http://schemas.openxmlformats.org/officeDocument/2006/relationships/tags" Target="../tags/tag207.xml" /><Relationship Id="rId12" Type="http://schemas.openxmlformats.org/officeDocument/2006/relationships/tags" Target="../tags/tag208.xml" /><Relationship Id="rId13" Type="http://schemas.openxmlformats.org/officeDocument/2006/relationships/tags" Target="../tags/tag209.xml" /><Relationship Id="rId14" Type="http://schemas.openxmlformats.org/officeDocument/2006/relationships/tags" Target="../tags/tag210.xml" /><Relationship Id="rId15" Type="http://schemas.openxmlformats.org/officeDocument/2006/relationships/tags" Target="../tags/tag211.xml" /><Relationship Id="rId16" Type="http://schemas.openxmlformats.org/officeDocument/2006/relationships/tags" Target="../tags/tag212.xml" /><Relationship Id="rId17" Type="http://schemas.openxmlformats.org/officeDocument/2006/relationships/tags" Target="../tags/tag213.xml" /><Relationship Id="rId18" Type="http://schemas.openxmlformats.org/officeDocument/2006/relationships/tags" Target="../tags/tag214.xml" /><Relationship Id="rId19" Type="http://schemas.openxmlformats.org/officeDocument/2006/relationships/tags" Target="../tags/tag215.xml" /><Relationship Id="rId2" Type="http://schemas.openxmlformats.org/officeDocument/2006/relationships/tags" Target="../tags/tag198.xml" /><Relationship Id="rId20" Type="http://schemas.openxmlformats.org/officeDocument/2006/relationships/tags" Target="../tags/tag216.xml" /><Relationship Id="rId21" Type="http://schemas.openxmlformats.org/officeDocument/2006/relationships/tags" Target="../tags/tag217.xml" /><Relationship Id="rId22" Type="http://schemas.openxmlformats.org/officeDocument/2006/relationships/tags" Target="../tags/tag218.xml" /><Relationship Id="rId23" Type="http://schemas.openxmlformats.org/officeDocument/2006/relationships/tags" Target="../tags/tag219.xml" /><Relationship Id="rId24" Type="http://schemas.openxmlformats.org/officeDocument/2006/relationships/tags" Target="../tags/tag220.xml" /><Relationship Id="rId25" Type="http://schemas.openxmlformats.org/officeDocument/2006/relationships/tags" Target="../tags/tag221.xml" /><Relationship Id="rId26" Type="http://schemas.openxmlformats.org/officeDocument/2006/relationships/tags" Target="../tags/tag222.xml" /><Relationship Id="rId27" Type="http://schemas.openxmlformats.org/officeDocument/2006/relationships/tags" Target="../tags/tag223.xml" /><Relationship Id="rId28" Type="http://schemas.openxmlformats.org/officeDocument/2006/relationships/tags" Target="../tags/tag224.xml" /><Relationship Id="rId29" Type="http://schemas.openxmlformats.org/officeDocument/2006/relationships/tags" Target="../tags/tag225.xml" /><Relationship Id="rId3" Type="http://schemas.openxmlformats.org/officeDocument/2006/relationships/tags" Target="../tags/tag199.xml" /><Relationship Id="rId30" Type="http://schemas.openxmlformats.org/officeDocument/2006/relationships/tags" Target="../tags/tag226.xml" /><Relationship Id="rId4" Type="http://schemas.openxmlformats.org/officeDocument/2006/relationships/tags" Target="../tags/tag200.xml" /><Relationship Id="rId5" Type="http://schemas.openxmlformats.org/officeDocument/2006/relationships/tags" Target="../tags/tag201.xml" /><Relationship Id="rId6" Type="http://schemas.openxmlformats.org/officeDocument/2006/relationships/tags" Target="../tags/tag202.xml" /><Relationship Id="rId7" Type="http://schemas.openxmlformats.org/officeDocument/2006/relationships/tags" Target="../tags/tag203.xml" /><Relationship Id="rId8" Type="http://schemas.openxmlformats.org/officeDocument/2006/relationships/tags" Target="../tags/tag204.xml" /><Relationship Id="rId9" Type="http://schemas.openxmlformats.org/officeDocument/2006/relationships/tags" Target="../tags/tag20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35.xml" /><Relationship Id="rId11" Type="http://schemas.openxmlformats.org/officeDocument/2006/relationships/tags" Target="../tags/tag236.xml" /><Relationship Id="rId12" Type="http://schemas.openxmlformats.org/officeDocument/2006/relationships/tags" Target="../tags/tag237.xml" /><Relationship Id="rId13" Type="http://schemas.openxmlformats.org/officeDocument/2006/relationships/tags" Target="../tags/tag238.xml" /><Relationship Id="rId14" Type="http://schemas.openxmlformats.org/officeDocument/2006/relationships/tags" Target="../tags/tag239.xml" /><Relationship Id="rId15" Type="http://schemas.openxmlformats.org/officeDocument/2006/relationships/tags" Target="../tags/tag240.xml" /><Relationship Id="rId16" Type="http://schemas.openxmlformats.org/officeDocument/2006/relationships/tags" Target="../tags/tag241.xml" /><Relationship Id="rId17" Type="http://schemas.openxmlformats.org/officeDocument/2006/relationships/tags" Target="../tags/tag242.xml" /><Relationship Id="rId18" Type="http://schemas.openxmlformats.org/officeDocument/2006/relationships/tags" Target="../tags/tag243.xml" /><Relationship Id="rId19" Type="http://schemas.openxmlformats.org/officeDocument/2006/relationships/tags" Target="../tags/tag244.xml" /><Relationship Id="rId2" Type="http://schemas.openxmlformats.org/officeDocument/2006/relationships/tags" Target="../tags/tag227.xml" /><Relationship Id="rId20" Type="http://schemas.openxmlformats.org/officeDocument/2006/relationships/tags" Target="../tags/tag245.xml" /><Relationship Id="rId21" Type="http://schemas.openxmlformats.org/officeDocument/2006/relationships/tags" Target="../tags/tag246.xml" /><Relationship Id="rId22" Type="http://schemas.openxmlformats.org/officeDocument/2006/relationships/tags" Target="../tags/tag247.xml" /><Relationship Id="rId23" Type="http://schemas.openxmlformats.org/officeDocument/2006/relationships/tags" Target="../tags/tag248.xml" /><Relationship Id="rId24" Type="http://schemas.openxmlformats.org/officeDocument/2006/relationships/tags" Target="../tags/tag249.xml" /><Relationship Id="rId25" Type="http://schemas.openxmlformats.org/officeDocument/2006/relationships/tags" Target="../tags/tag250.xml" /><Relationship Id="rId26" Type="http://schemas.openxmlformats.org/officeDocument/2006/relationships/tags" Target="../tags/tag251.xml" /><Relationship Id="rId27" Type="http://schemas.openxmlformats.org/officeDocument/2006/relationships/tags" Target="../tags/tag252.xml" /><Relationship Id="rId28" Type="http://schemas.openxmlformats.org/officeDocument/2006/relationships/tags" Target="../tags/tag253.xml" /><Relationship Id="rId29" Type="http://schemas.openxmlformats.org/officeDocument/2006/relationships/tags" Target="../tags/tag254.xml" /><Relationship Id="rId3" Type="http://schemas.openxmlformats.org/officeDocument/2006/relationships/tags" Target="../tags/tag228.xml" /><Relationship Id="rId30" Type="http://schemas.openxmlformats.org/officeDocument/2006/relationships/tags" Target="../tags/tag255.xml" /><Relationship Id="rId31" Type="http://schemas.openxmlformats.org/officeDocument/2006/relationships/tags" Target="../tags/tag256.xml" /><Relationship Id="rId4" Type="http://schemas.openxmlformats.org/officeDocument/2006/relationships/tags" Target="../tags/tag229.xml" /><Relationship Id="rId5" Type="http://schemas.openxmlformats.org/officeDocument/2006/relationships/tags" Target="../tags/tag230.xml" /><Relationship Id="rId6" Type="http://schemas.openxmlformats.org/officeDocument/2006/relationships/tags" Target="../tags/tag231.xml" /><Relationship Id="rId7" Type="http://schemas.openxmlformats.org/officeDocument/2006/relationships/tags" Target="../tags/tag232.xml" /><Relationship Id="rId8" Type="http://schemas.openxmlformats.org/officeDocument/2006/relationships/tags" Target="../tags/tag233.xml" /><Relationship Id="rId9" Type="http://schemas.openxmlformats.org/officeDocument/2006/relationships/tags" Target="../tags/tag23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6.xml" /><Relationship Id="rId3" Type="http://schemas.openxmlformats.org/officeDocument/2006/relationships/tags" Target="../tags/tag257.xml" /><Relationship Id="rId4" Type="http://schemas.openxmlformats.org/officeDocument/2006/relationships/tags" Target="../tags/tag258.xml" /><Relationship Id="rId5" Type="http://schemas.openxmlformats.org/officeDocument/2006/relationships/tags" Target="../tags/tag25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68.xml" /><Relationship Id="rId11" Type="http://schemas.openxmlformats.org/officeDocument/2006/relationships/tags" Target="../tags/tag269.xml" /><Relationship Id="rId12" Type="http://schemas.openxmlformats.org/officeDocument/2006/relationships/tags" Target="../tags/tag270.xml" /><Relationship Id="rId13" Type="http://schemas.openxmlformats.org/officeDocument/2006/relationships/tags" Target="../tags/tag271.xml" /><Relationship Id="rId14" Type="http://schemas.openxmlformats.org/officeDocument/2006/relationships/tags" Target="../tags/tag272.xml" /><Relationship Id="rId15" Type="http://schemas.openxmlformats.org/officeDocument/2006/relationships/tags" Target="../tags/tag273.xml" /><Relationship Id="rId16" Type="http://schemas.openxmlformats.org/officeDocument/2006/relationships/tags" Target="../tags/tag274.xml" /><Relationship Id="rId17" Type="http://schemas.openxmlformats.org/officeDocument/2006/relationships/tags" Target="../tags/tag275.xml" /><Relationship Id="rId18" Type="http://schemas.openxmlformats.org/officeDocument/2006/relationships/tags" Target="../tags/tag276.xml" /><Relationship Id="rId2" Type="http://schemas.openxmlformats.org/officeDocument/2006/relationships/tags" Target="../tags/tag260.xml" /><Relationship Id="rId3" Type="http://schemas.openxmlformats.org/officeDocument/2006/relationships/tags" Target="../tags/tag261.xml" /><Relationship Id="rId4" Type="http://schemas.openxmlformats.org/officeDocument/2006/relationships/tags" Target="../tags/tag262.xml" /><Relationship Id="rId5" Type="http://schemas.openxmlformats.org/officeDocument/2006/relationships/tags" Target="../tags/tag263.xml" /><Relationship Id="rId6" Type="http://schemas.openxmlformats.org/officeDocument/2006/relationships/tags" Target="../tags/tag264.xml" /><Relationship Id="rId7" Type="http://schemas.openxmlformats.org/officeDocument/2006/relationships/tags" Target="../tags/tag265.xml" /><Relationship Id="rId8" Type="http://schemas.openxmlformats.org/officeDocument/2006/relationships/tags" Target="../tags/tag266.xml" /><Relationship Id="rId9" Type="http://schemas.openxmlformats.org/officeDocument/2006/relationships/tags" Target="../tags/tag26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85.xml" /><Relationship Id="rId11" Type="http://schemas.openxmlformats.org/officeDocument/2006/relationships/tags" Target="../tags/tag286.xml" /><Relationship Id="rId12" Type="http://schemas.openxmlformats.org/officeDocument/2006/relationships/tags" Target="../tags/tag287.xml" /><Relationship Id="rId13" Type="http://schemas.openxmlformats.org/officeDocument/2006/relationships/tags" Target="../tags/tag288.xml" /><Relationship Id="rId14" Type="http://schemas.openxmlformats.org/officeDocument/2006/relationships/tags" Target="../tags/tag289.xml" /><Relationship Id="rId15" Type="http://schemas.openxmlformats.org/officeDocument/2006/relationships/tags" Target="../tags/tag290.xml" /><Relationship Id="rId16" Type="http://schemas.openxmlformats.org/officeDocument/2006/relationships/tags" Target="../tags/tag291.xml" /><Relationship Id="rId17" Type="http://schemas.openxmlformats.org/officeDocument/2006/relationships/tags" Target="../tags/tag292.xml" /><Relationship Id="rId2" Type="http://schemas.openxmlformats.org/officeDocument/2006/relationships/tags" Target="../tags/tag277.xml" /><Relationship Id="rId3" Type="http://schemas.openxmlformats.org/officeDocument/2006/relationships/tags" Target="../tags/tag278.xml" /><Relationship Id="rId4" Type="http://schemas.openxmlformats.org/officeDocument/2006/relationships/tags" Target="../tags/tag279.xml" /><Relationship Id="rId5" Type="http://schemas.openxmlformats.org/officeDocument/2006/relationships/tags" Target="../tags/tag280.xml" /><Relationship Id="rId6" Type="http://schemas.openxmlformats.org/officeDocument/2006/relationships/tags" Target="../tags/tag281.xml" /><Relationship Id="rId7" Type="http://schemas.openxmlformats.org/officeDocument/2006/relationships/tags" Target="../tags/tag282.xml" /><Relationship Id="rId8" Type="http://schemas.openxmlformats.org/officeDocument/2006/relationships/tags" Target="../tags/tag283.xml" /><Relationship Id="rId9" Type="http://schemas.openxmlformats.org/officeDocument/2006/relationships/tags" Target="../tags/tag28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5113144242011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4"/>
          <p:cNvSpPr>
            <a:spLocks noGrp="1"/>
          </p:cNvSpPr>
          <p:nvPr>
            <p:ph type="body" idx="3"/>
            <p:custDataLst>
              <p:tags r:id="rId3"/>
            </p:custDataLst>
          </p:nvPr>
        </p:nvSpPr>
        <p:spPr/>
        <p:txBody>
          <a:bodyPr/>
          <a:lstStyle/>
          <a:p>
            <a:r>
              <a:rPr lang="zh-CN" altLang="en-US"/>
              <a:t>汇报人：</a:t>
            </a:r>
            <a:r>
              <a:rPr lang="en-US" altLang="zh-CN"/>
              <a:t>XX</a:t>
            </a:r>
            <a:endParaRPr lang="zh-CN" altLang="en-US"/>
          </a:p>
        </p:txBody>
      </p:sp>
      <p:sp>
        <p:nvSpPr>
          <p:cNvPr id="1048650" name="文本占位符 6"/>
          <p:cNvSpPr>
            <a:spLocks noGrp="1"/>
          </p:cNvSpPr>
          <p:nvPr>
            <p:ph type="body" idx="2"/>
            <p:custDataLst>
              <p:tags r:id="rId4"/>
            </p:custDataLst>
          </p:nvPr>
        </p:nvSpPr>
        <p:spPr/>
        <p:txBody>
          <a:bodyPr/>
          <a:lstStyle/>
          <a:p>
            <a:r>
              <a:rPr lang="zh-CN" altLang="en-US"/>
              <a:t>单击此处添加副标题</a:t>
            </a:r>
            <a:endParaRPr lang="zh-CN" altLang="en-US"/>
          </a:p>
        </p:txBody>
      </p:sp>
      <p:sp>
        <p:nvSpPr>
          <p:cNvPr id="1048652" name="标题 7"/>
          <p:cNvSpPr>
            <a:spLocks noGrp="1"/>
          </p:cNvSpPr>
          <p:nvPr>
            <p:ph type="title" idx="1"/>
            <p:custDataLst>
              <p:tags r:id="rId5"/>
            </p:custDataLst>
          </p:nvPr>
        </p:nvSpPr>
        <p:spPr/>
        <p:txBody>
          <a:bodyPr/>
          <a:lstStyle/>
          <a:p>
            <a:r>
              <a:rPr lang="zh-CN" altLang="en-US"/>
              <a:t>克服自我否定的心理治疗方法</a:t>
            </a:r>
            <a:endParaRPr lang="zh-CN" altLang="en-US"/>
          </a:p>
        </p:txBody>
      </p:sp>
    </p:spTree>
    <p:custDataLst>
      <p:tags r:id="rId6"/>
    </p:custDataLst>
  </p:cSld>
  <p:clrMapOvr>
    <a:overrideClrMapping bg1="lt1" tx1="dk1" bg2="lt2" tx2="dk2" accent1="accent1" accent2="accent2" accent3="accent3" accent4="accent4" accent5="accent5" accent6="accent6" hlink="hlink" folHlink="folHlink"/>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818" name="标题 1"/>
          <p:cNvSpPr>
            <a:spLocks noGrp="1"/>
          </p:cNvSpPr>
          <p:nvPr>
            <p:ph type="title" idx="3"/>
            <p:custDataLst>
              <p:tags r:id="rId3"/>
            </p:custDataLst>
          </p:nvPr>
        </p:nvSpPr>
        <p:spPr/>
        <p:txBody>
          <a:bodyPr/>
          <a:lstStyle/>
          <a:p>
            <a:r>
              <a:rPr lang="zh-CN" altLang="en-US"/>
              <a:t>目录</a:t>
            </a:r>
            <a:endParaRPr lang="zh-CN" altLang="en-US"/>
          </a:p>
        </p:txBody>
      </p:sp>
      <p:sp>
        <p:nvSpPr>
          <p:cNvPr id="1048820" name="序号"/>
          <p:cNvSpPr txBox="1"/>
          <p:nvPr>
            <p:custDataLst>
              <p:tags r:id="rId4"/>
            </p:custDataLst>
          </p:nvPr>
        </p:nvSpPr>
        <p:spPr>
          <a:xfrm>
            <a:off x="3342005" y="1339215"/>
            <a:ext cx="685165" cy="685165"/>
          </a:xfrm>
          <a:prstGeom prst="ellipse">
            <a:avLst/>
          </a:prstGeom>
          <a:noFill/>
          <a:ln w="12700">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chemeClr val="accent1"/>
                </a:solidFill>
                <a:latin typeface="+mj-ea"/>
                <a:ea typeface="+mj-ea"/>
                <a:cs typeface="MiSans Normal" panose="00000500000000000000" pitchFamily="2" charset="-122"/>
              </a:rPr>
              <a:t>01</a:t>
            </a:r>
            <a:endParaRPr lang="en-US" sz="2000" b="1">
              <a:solidFill>
                <a:schemeClr val="accent1"/>
              </a:solidFill>
              <a:latin typeface="+mj-ea"/>
              <a:ea typeface="+mj-ea"/>
              <a:cs typeface="MiSans Normal" panose="00000500000000000000" pitchFamily="2" charset="-122"/>
            </a:endParaRPr>
          </a:p>
        </p:txBody>
      </p:sp>
      <p:sp>
        <p:nvSpPr>
          <p:cNvPr id="1048822" name="标题"/>
          <p:cNvSpPr txBox="1"/>
          <p:nvPr>
            <p:custDataLst>
              <p:tags r:id="rId5"/>
            </p:custDataLst>
          </p:nvPr>
        </p:nvSpPr>
        <p:spPr>
          <a:xfrm>
            <a:off x="4284980" y="1049020"/>
            <a:ext cx="3056890" cy="12446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zh-CN" altLang="en-US" sz="2400" spc="300">
                <a:solidFill>
                  <a:schemeClr val="tx1">
                    <a:lumMod val="75000"/>
                    <a:lumOff val="25000"/>
                  </a:schemeClr>
                </a:solidFill>
                <a:latin typeface="+mj-ea"/>
                <a:ea typeface="+mj-ea"/>
                <a:cs typeface="MiSans Normal" panose="00000500000000000000" pitchFamily="2" charset="-122"/>
              </a:rPr>
              <a:t>添加目录文本</a:t>
            </a:r>
            <a:endParaRPr lang="zh-CN" altLang="en-US" sz="2400"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6"/>
            </p:custDataLst>
          </p:nvPr>
        </p:nvSpPr>
        <p:spPr>
          <a:xfrm>
            <a:off x="7534275" y="1339215"/>
            <a:ext cx="685165" cy="685165"/>
          </a:xfrm>
          <a:prstGeom prst="ellipse">
            <a:avLst/>
          </a:prstGeom>
          <a:noFill/>
          <a:ln w="12700">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chemeClr val="accent1"/>
                </a:solidFill>
                <a:latin typeface="+mj-ea"/>
                <a:ea typeface="+mj-ea"/>
                <a:cs typeface="MiSans Normal" panose="00000500000000000000" pitchFamily="2" charset="-122"/>
              </a:rPr>
              <a:t>02</a:t>
            </a:r>
            <a:endParaRPr lang="en-US" sz="2000" b="1">
              <a:solidFill>
                <a:schemeClr val="accent1"/>
              </a:solidFill>
              <a:latin typeface="+mj-ea"/>
              <a:ea typeface="+mj-ea"/>
              <a:cs typeface="MiSans Normal" panose="00000500000000000000" pitchFamily="2" charset="-122"/>
            </a:endParaRPr>
          </a:p>
        </p:txBody>
      </p:sp>
      <p:sp>
        <p:nvSpPr>
          <p:cNvPr id="1048826" name="标题"/>
          <p:cNvSpPr txBox="1"/>
          <p:nvPr>
            <p:custDataLst>
              <p:tags r:id="rId7"/>
            </p:custDataLst>
          </p:nvPr>
        </p:nvSpPr>
        <p:spPr>
          <a:xfrm>
            <a:off x="8477250" y="1049020"/>
            <a:ext cx="3056890" cy="12446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zh-CN" altLang="en-US" sz="2400" spc="300">
                <a:solidFill>
                  <a:schemeClr val="tx1">
                    <a:lumMod val="75000"/>
                    <a:lumOff val="25000"/>
                  </a:schemeClr>
                </a:solidFill>
                <a:latin typeface="+mj-ea"/>
                <a:ea typeface="+mj-ea"/>
                <a:cs typeface="MiSans Normal" panose="00000500000000000000" pitchFamily="2" charset="-122"/>
              </a:rPr>
              <a:t>了解自我否定</a:t>
            </a:r>
            <a:endParaRPr lang="zh-CN" altLang="en-US" sz="2400"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8"/>
            </p:custDataLst>
          </p:nvPr>
        </p:nvSpPr>
        <p:spPr>
          <a:xfrm>
            <a:off x="3342005" y="3003550"/>
            <a:ext cx="685165" cy="685165"/>
          </a:xfrm>
          <a:prstGeom prst="ellipse">
            <a:avLst/>
          </a:prstGeom>
          <a:noFill/>
          <a:ln w="12700">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chemeClr val="accent1"/>
                </a:solidFill>
                <a:latin typeface="+mj-ea"/>
                <a:ea typeface="+mj-ea"/>
                <a:cs typeface="MiSans Normal" panose="00000500000000000000" pitchFamily="2" charset="-122"/>
              </a:rPr>
              <a:t>03</a:t>
            </a:r>
            <a:endParaRPr lang="en-US" sz="2000" b="1">
              <a:solidFill>
                <a:schemeClr val="accent1"/>
              </a:solidFill>
              <a:latin typeface="+mj-ea"/>
              <a:ea typeface="+mj-ea"/>
              <a:cs typeface="MiSans Normal" panose="00000500000000000000" pitchFamily="2" charset="-122"/>
            </a:endParaRPr>
          </a:p>
        </p:txBody>
      </p:sp>
      <p:sp>
        <p:nvSpPr>
          <p:cNvPr id="1048830" name="标题"/>
          <p:cNvSpPr txBox="1"/>
          <p:nvPr>
            <p:custDataLst>
              <p:tags r:id="rId9"/>
            </p:custDataLst>
          </p:nvPr>
        </p:nvSpPr>
        <p:spPr>
          <a:xfrm>
            <a:off x="4284980" y="2713355"/>
            <a:ext cx="3056890" cy="12446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zh-CN" altLang="en-US" sz="2400" spc="300">
                <a:solidFill>
                  <a:schemeClr val="tx1">
                    <a:lumMod val="75000"/>
                    <a:lumOff val="25000"/>
                  </a:schemeClr>
                </a:solidFill>
                <a:latin typeface="+mj-ea"/>
                <a:ea typeface="+mj-ea"/>
                <a:cs typeface="MiSans Normal" panose="00000500000000000000" pitchFamily="2" charset="-122"/>
              </a:rPr>
              <a:t>建立自信与自我认知</a:t>
            </a:r>
            <a:endParaRPr lang="zh-CN" altLang="en-US" sz="2400"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10"/>
            </p:custDataLst>
          </p:nvPr>
        </p:nvSpPr>
        <p:spPr>
          <a:xfrm>
            <a:off x="7534275" y="3003550"/>
            <a:ext cx="685165" cy="685165"/>
          </a:xfrm>
          <a:prstGeom prst="ellipse">
            <a:avLst/>
          </a:prstGeom>
          <a:noFill/>
          <a:ln w="12700">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chemeClr val="accent1"/>
                </a:solidFill>
                <a:latin typeface="+mj-ea"/>
                <a:ea typeface="+mj-ea"/>
                <a:cs typeface="MiSans Normal" panose="00000500000000000000" pitchFamily="2" charset="-122"/>
              </a:rPr>
              <a:t>04</a:t>
            </a:r>
            <a:endParaRPr lang="en-US" sz="2000" b="1">
              <a:solidFill>
                <a:schemeClr val="accent1"/>
              </a:solidFill>
              <a:latin typeface="+mj-ea"/>
              <a:ea typeface="+mj-ea"/>
              <a:cs typeface="MiSans Normal" panose="00000500000000000000" pitchFamily="2" charset="-122"/>
            </a:endParaRPr>
          </a:p>
        </p:txBody>
      </p:sp>
      <p:sp>
        <p:nvSpPr>
          <p:cNvPr id="1048834" name="标题"/>
          <p:cNvSpPr txBox="1"/>
          <p:nvPr>
            <p:custDataLst>
              <p:tags r:id="rId11"/>
            </p:custDataLst>
          </p:nvPr>
        </p:nvSpPr>
        <p:spPr>
          <a:xfrm>
            <a:off x="8477250" y="2713355"/>
            <a:ext cx="3056890" cy="12446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zh-CN" altLang="en-US" sz="2400" spc="300">
                <a:solidFill>
                  <a:schemeClr val="tx1">
                    <a:lumMod val="75000"/>
                    <a:lumOff val="25000"/>
                  </a:schemeClr>
                </a:solidFill>
                <a:latin typeface="+mj-ea"/>
                <a:ea typeface="+mj-ea"/>
                <a:cs typeface="MiSans Normal" panose="00000500000000000000" pitchFamily="2" charset="-122"/>
              </a:rPr>
              <a:t>寻求专业帮助</a:t>
            </a:r>
            <a:endParaRPr lang="zh-CN" altLang="en-US" sz="2400"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2"/>
            </p:custDataLst>
          </p:nvPr>
        </p:nvSpPr>
        <p:spPr>
          <a:xfrm>
            <a:off x="3342005" y="4667885"/>
            <a:ext cx="685165" cy="685165"/>
          </a:xfrm>
          <a:prstGeom prst="ellipse">
            <a:avLst/>
          </a:prstGeom>
          <a:noFill/>
          <a:ln w="12700">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chemeClr val="accent1"/>
                </a:solidFill>
                <a:latin typeface="+mj-ea"/>
                <a:ea typeface="+mj-ea"/>
                <a:cs typeface="MiSans Normal" panose="00000500000000000000" pitchFamily="2" charset="-122"/>
              </a:rPr>
              <a:t>05</a:t>
            </a:r>
            <a:endParaRPr lang="en-US" sz="2000" b="1">
              <a:solidFill>
                <a:schemeClr val="accent1"/>
              </a:solidFill>
              <a:latin typeface="+mj-ea"/>
              <a:ea typeface="+mj-ea"/>
              <a:cs typeface="MiSans Normal" panose="00000500000000000000" pitchFamily="2" charset="-122"/>
            </a:endParaRPr>
          </a:p>
        </p:txBody>
      </p:sp>
      <p:sp>
        <p:nvSpPr>
          <p:cNvPr id="1048838" name="标题"/>
          <p:cNvSpPr txBox="1"/>
          <p:nvPr>
            <p:custDataLst>
              <p:tags r:id="rId13"/>
            </p:custDataLst>
          </p:nvPr>
        </p:nvSpPr>
        <p:spPr>
          <a:xfrm>
            <a:off x="4284980" y="4377690"/>
            <a:ext cx="3056890" cy="12446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zh-CN" altLang="en-US" sz="2400" spc="300">
                <a:solidFill>
                  <a:schemeClr val="tx1">
                    <a:lumMod val="75000"/>
                    <a:lumOff val="25000"/>
                  </a:schemeClr>
                </a:solidFill>
                <a:latin typeface="+mj-ea"/>
                <a:ea typeface="+mj-ea"/>
                <a:cs typeface="MiSans Normal" panose="00000500000000000000" pitchFamily="2" charset="-122"/>
              </a:rPr>
              <a:t>改变行为模式</a:t>
            </a:r>
            <a:endParaRPr lang="zh-CN" altLang="en-US" sz="2400" spc="300">
              <a:solidFill>
                <a:schemeClr val="tx1">
                  <a:lumMod val="75000"/>
                  <a:lumOff val="25000"/>
                </a:schemeClr>
              </a:solidFill>
              <a:latin typeface="+mj-ea"/>
              <a:ea typeface="+mj-ea"/>
              <a:cs typeface="MiSans Normal" panose="00000500000000000000" pitchFamily="2" charset="-122"/>
            </a:endParaRPr>
          </a:p>
        </p:txBody>
      </p:sp>
      <p:sp>
        <p:nvSpPr>
          <p:cNvPr id="1048840" name="序号"/>
          <p:cNvSpPr txBox="1"/>
          <p:nvPr>
            <p:custDataLst>
              <p:tags r:id="rId14"/>
            </p:custDataLst>
          </p:nvPr>
        </p:nvSpPr>
        <p:spPr>
          <a:xfrm>
            <a:off x="7534275" y="4667885"/>
            <a:ext cx="685165" cy="685165"/>
          </a:xfrm>
          <a:prstGeom prst="ellipse">
            <a:avLst/>
          </a:prstGeom>
          <a:noFill/>
          <a:ln w="12700">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chemeClr val="accent1"/>
                </a:solidFill>
                <a:latin typeface="+mj-ea"/>
                <a:ea typeface="+mj-ea"/>
                <a:cs typeface="MiSans Normal" panose="00000500000000000000" pitchFamily="2" charset="-122"/>
              </a:rPr>
              <a:t>06</a:t>
            </a:r>
            <a:endParaRPr lang="en-US" sz="2000" b="1">
              <a:solidFill>
                <a:schemeClr val="accent1"/>
              </a:solidFill>
              <a:latin typeface="+mj-ea"/>
              <a:ea typeface="+mj-ea"/>
              <a:cs typeface="MiSans Normal" panose="00000500000000000000" pitchFamily="2" charset="-122"/>
            </a:endParaRPr>
          </a:p>
        </p:txBody>
      </p:sp>
      <p:sp>
        <p:nvSpPr>
          <p:cNvPr id="1048842" name="标题"/>
          <p:cNvSpPr txBox="1"/>
          <p:nvPr>
            <p:custDataLst>
              <p:tags r:id="rId15"/>
            </p:custDataLst>
          </p:nvPr>
        </p:nvSpPr>
        <p:spPr>
          <a:xfrm>
            <a:off x="8477250" y="4377690"/>
            <a:ext cx="3056890" cy="12446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zh-CN" altLang="en-US" sz="2400" spc="300">
                <a:solidFill>
                  <a:schemeClr val="tx1">
                    <a:lumMod val="75000"/>
                    <a:lumOff val="25000"/>
                  </a:schemeClr>
                </a:solidFill>
                <a:latin typeface="+mj-ea"/>
                <a:ea typeface="+mj-ea"/>
                <a:cs typeface="MiSans Normal" panose="00000500000000000000" pitchFamily="2" charset="-122"/>
              </a:rPr>
              <a:t>增强自我控制力</a:t>
            </a:r>
            <a:endParaRPr lang="zh-CN" altLang="en-US" sz="2400" spc="300">
              <a:solidFill>
                <a:schemeClr val="tx1">
                  <a:lumMod val="75000"/>
                  <a:lumOff val="25000"/>
                </a:schemeClr>
              </a:solidFill>
              <a:latin typeface="+mj-ea"/>
              <a:ea typeface="+mj-ea"/>
              <a:cs typeface="MiSans Normal" panose="00000500000000000000" pitchFamily="2" charset="-122"/>
            </a:endParaRPr>
          </a:p>
        </p:txBody>
      </p:sp>
    </p:spTree>
    <p:custDataLst>
      <p:tags r:id="rId16"/>
    </p:custDataLst>
  </p:cSld>
  <p:clrMapOvr>
    <a:overrideClrMapping bg1="lt1" tx1="dk1" bg2="lt2" tx2="dk2" accent1="accent1" accent2="accent2" accent3="accent3" accent4="accent4" accent5="accent5" accent6="accent6" hlink="hlink" folHlink="folHlink"/>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872" name="标题 1"/>
          <p:cNvSpPr>
            <a:spLocks noGrp="1"/>
          </p:cNvSpPr>
          <p:nvPr>
            <p:ph type="title" idx="5"/>
            <p:custDataLst>
              <p:tags r:id="rId3"/>
            </p:custDataLst>
          </p:nvPr>
        </p:nvSpPr>
        <p:spPr/>
        <p:txBody>
          <a:bodyPr/>
          <a:lstStyle/>
          <a:p>
            <a:r>
              <a:rPr lang="zh-CN" altLang="en-US"/>
              <a:t>单击添加文档标题</a:t>
            </a:r>
            <a:endParaRPr lang="zh-CN" altLang="en-US"/>
          </a:p>
        </p:txBody>
      </p:sp>
      <p:sp>
        <p:nvSpPr>
          <p:cNvPr id="1048874" name="文本占位符 3"/>
          <p:cNvSpPr>
            <a:spLocks noGrp="1"/>
          </p:cNvSpPr>
          <p:nvPr>
            <p:ph type="body" idx="1"/>
            <p:custDataLst>
              <p:tags r:id="rId4"/>
            </p:custDataLst>
          </p:nvPr>
        </p:nvSpPr>
        <p:spPr/>
        <p:txBody>
          <a:bodyPr/>
          <a:lstStyle/>
          <a:p>
            <a:r>
              <a:rPr lang="zh-CN" altLang="en-US"/>
              <a:t>01</a:t>
            </a:r>
            <a:endParaRPr lang="zh-CN" altLang="en-US"/>
          </a:p>
        </p:txBody>
      </p:sp>
    </p:spTree>
    <p:custDataLst>
      <p:tags r:id="rId5"/>
    </p:custDataLst>
  </p:cSld>
  <p:clrMapOvr>
    <a:overrideClrMapping bg1="lt1" tx1="dk1" bg2="lt2" tx2="dk2" accent1="accent1" accent2="accent2" accent3="accent3" accent4="accent4" accent5="accent5" accent6="accent6" hlink="hlink" folHlink="folHlink"/>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8920" name="标题 1"/>
          <p:cNvSpPr>
            <a:spLocks noGrp="1"/>
          </p:cNvSpPr>
          <p:nvPr>
            <p:ph type="title" idx="5"/>
            <p:custDataLst>
              <p:tags r:id="rId3"/>
            </p:custDataLst>
          </p:nvPr>
        </p:nvSpPr>
        <p:spPr/>
        <p:txBody>
          <a:bodyPr/>
          <a:lstStyle/>
          <a:p>
            <a:r>
              <a:rPr lang="zh-CN" altLang="en-US"/>
              <a:t>了解自我否定</a:t>
            </a:r>
            <a:endParaRPr lang="zh-CN" altLang="en-US"/>
          </a:p>
        </p:txBody>
      </p:sp>
      <p:sp>
        <p:nvSpPr>
          <p:cNvPr id="1048922" name="文本占位符 3"/>
          <p:cNvSpPr>
            <a:spLocks noGrp="1"/>
          </p:cNvSpPr>
          <p:nvPr>
            <p:ph type="body" idx="1"/>
            <p:custDataLst>
              <p:tags r:id="rId4"/>
            </p:custDataLst>
          </p:nvPr>
        </p:nvSpPr>
        <p:spPr/>
        <p:txBody>
          <a:bodyPr/>
          <a:lstStyle/>
          <a:p>
            <a:r>
              <a:rPr lang="zh-CN" altLang="en-US"/>
              <a:t>02</a:t>
            </a:r>
            <a:endParaRPr lang="zh-CN" altLang="en-US"/>
          </a:p>
        </p:txBody>
      </p:sp>
    </p:spTree>
    <p:custDataLst>
      <p:tags r:id="rId5"/>
    </p:custDataLst>
  </p:cSld>
  <p:clrMapOvr>
    <a:overrideClrMapping bg1="lt1" tx1="dk1" bg2="lt2" tx2="dk2" accent1="accent1" accent2="accent2" accent3="accent3" accent4="accent4" accent5="accent5" accent6="accent6" hlink="hlink" folHlink="folHlink"/>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48968" name="标题 2"/>
          <p:cNvSpPr>
            <a:spLocks noGrp="1"/>
          </p:cNvSpPr>
          <p:nvPr>
            <p:ph type="title" idx="2"/>
          </p:nvPr>
        </p:nvSpPr>
        <p:spPr/>
        <p:txBody>
          <a:bodyPr/>
          <a:lstStyle/>
          <a:p>
            <a:r>
              <a:rPr lang="zh-CN" altLang="en-US"/>
              <a:t>自我否定的定义和表现</a:t>
            </a:r>
            <a:endParaRPr lang="zh-CN" altLang="en-US"/>
          </a:p>
        </p:txBody>
      </p:sp>
      <p:sp>
        <p:nvSpPr>
          <p:cNvPr id="1048970" name="任意多边形: 形状 64"/>
          <p:cNvSpPr/>
          <p:nvPr>
            <p:custDataLst>
              <p:tags r:id="rId2"/>
            </p:custDataLst>
          </p:nvPr>
        </p:nvSpPr>
        <p:spPr>
          <a:xfrm rot="10800000">
            <a:off x="1156363" y="1289050"/>
            <a:ext cx="4564660" cy="2325956"/>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sz="4000" b="1"/>
          </a:p>
        </p:txBody>
      </p:sp>
      <p:sp>
        <p:nvSpPr>
          <p:cNvPr id="1048972" name="矩形 65"/>
          <p:cNvSpPr/>
          <p:nvPr>
            <p:custDataLst>
              <p:tags r:id="rId3"/>
            </p:custDataLst>
          </p:nvPr>
        </p:nvSpPr>
        <p:spPr>
          <a:xfrm>
            <a:off x="1038552" y="1664323"/>
            <a:ext cx="225136" cy="2251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8974" name="文本框 66"/>
          <p:cNvSpPr txBox="1"/>
          <p:nvPr>
            <p:custDataLst>
              <p:tags r:id="rId4"/>
            </p:custDataLst>
          </p:nvPr>
        </p:nvSpPr>
        <p:spPr>
          <a:xfrm>
            <a:off x="1432357" y="1561735"/>
            <a:ext cx="4012681" cy="1315367"/>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lt1">
                    <a:lumMod val="100000"/>
                  </a:schemeClr>
                </a:solidFill>
                <a:latin typeface="Arial" pitchFamily="34" charset="0"/>
                <a:ea typeface="微软雅黑" panose="020b0503020204020204" charset="-122"/>
                <a:sym typeface="+mn-ea"/>
              </a:rPr>
              <a:t>自我否定的定义：对自己能力和价值的否定和怀疑，认为自己不够好，不值得被爱和尊重。</a:t>
            </a:r>
            <a:endParaRPr lang="zh-CN" altLang="en-US" sz="2000" spc="150">
              <a:solidFill>
                <a:schemeClr val="lt1">
                  <a:lumMod val="100000"/>
                </a:schemeClr>
              </a:solidFill>
              <a:latin typeface="Arial" pitchFamily="34" charset="0"/>
              <a:ea typeface="微软雅黑" panose="020b0503020204020204" charset="-122"/>
              <a:sym typeface="+mn-ea"/>
            </a:endParaRPr>
          </a:p>
        </p:txBody>
      </p:sp>
      <p:sp>
        <p:nvSpPr>
          <p:cNvPr id="1048976" name="任意多边形: 形状 68"/>
          <p:cNvSpPr/>
          <p:nvPr>
            <p:custDataLst>
              <p:tags r:id="rId5"/>
            </p:custDataLst>
          </p:nvPr>
        </p:nvSpPr>
        <p:spPr>
          <a:xfrm rot="10800000">
            <a:off x="6522701" y="1289050"/>
            <a:ext cx="4564660" cy="2325956"/>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8978" name="矩形 69"/>
          <p:cNvSpPr/>
          <p:nvPr>
            <p:custDataLst>
              <p:tags r:id="rId6"/>
            </p:custDataLst>
          </p:nvPr>
        </p:nvSpPr>
        <p:spPr>
          <a:xfrm>
            <a:off x="6404229" y="1664323"/>
            <a:ext cx="225136" cy="2251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8980" name="文本框 70"/>
          <p:cNvSpPr txBox="1"/>
          <p:nvPr>
            <p:custDataLst>
              <p:tags r:id="rId7"/>
            </p:custDataLst>
          </p:nvPr>
        </p:nvSpPr>
        <p:spPr>
          <a:xfrm>
            <a:off x="6798696" y="1561735"/>
            <a:ext cx="4012681" cy="1315367"/>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panose="020b0503020204020204" charset="-122"/>
                <a:sym typeface="+mn-ea"/>
              </a:rPr>
              <a:t>自我否定的表现：自卑、焦虑、抑郁、社交恐惧、自我封闭等。</a:t>
            </a:r>
            <a:endParaRPr lang="zh-CN" altLang="en-US" sz="2000" spc="150">
              <a:solidFill>
                <a:schemeClr val="tx1">
                  <a:lumMod val="75000"/>
                  <a:lumOff val="25000"/>
                </a:schemeClr>
              </a:solidFill>
              <a:latin typeface="Arial" pitchFamily="34" charset="0"/>
              <a:ea typeface="微软雅黑" panose="020b0503020204020204" charset="-122"/>
              <a:sym typeface="+mn-ea"/>
            </a:endParaRPr>
          </a:p>
        </p:txBody>
      </p:sp>
      <p:sp>
        <p:nvSpPr>
          <p:cNvPr id="1048982" name="任意多边形: 形状 72"/>
          <p:cNvSpPr/>
          <p:nvPr>
            <p:custDataLst>
              <p:tags r:id="rId8"/>
            </p:custDataLst>
          </p:nvPr>
        </p:nvSpPr>
        <p:spPr>
          <a:xfrm rot="10800000">
            <a:off x="1156363" y="3923904"/>
            <a:ext cx="4564660" cy="2325956"/>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sz="4000" b="1"/>
          </a:p>
        </p:txBody>
      </p:sp>
      <p:sp>
        <p:nvSpPr>
          <p:cNvPr id="1048984" name="文本框 74"/>
          <p:cNvSpPr txBox="1"/>
          <p:nvPr>
            <p:custDataLst>
              <p:tags r:id="rId9"/>
            </p:custDataLst>
          </p:nvPr>
        </p:nvSpPr>
        <p:spPr>
          <a:xfrm>
            <a:off x="1432357" y="4195927"/>
            <a:ext cx="4012681" cy="1315367"/>
          </a:xfrm>
          <a:prstGeom prst="rect">
            <a:avLst/>
          </a:prstGeom>
          <a:noFill/>
        </p:spPr>
        <p:txBody>
          <a:bodyPr vert="horz" wrap="square" lIns="90000" tIns="46800" rIns="90000" bIns="46800" rtlCol="0" anchor="t"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altLang="en-US" sz="2000" spc="150">
                <a:solidFill>
                  <a:schemeClr val="lt1">
                    <a:lumMod val="100000"/>
                  </a:schemeClr>
                </a:solidFill>
                <a:latin typeface="Arial" pitchFamily="34" charset="0"/>
                <a:ea typeface="微软雅黑" panose="020b0503020204020204" charset="-122"/>
                <a:sym typeface="+mn-ea"/>
              </a:rPr>
              <a:t>自我否定的原因：原生家庭、成长经历、社会环境、个人性格等因素。</a:t>
            </a:r>
            <a:endParaRPr lang="zh-CN" altLang="en-US" sz="2000" spc="150">
              <a:solidFill>
                <a:schemeClr val="lt1">
                  <a:lumMod val="100000"/>
                </a:schemeClr>
              </a:solidFill>
              <a:latin typeface="Arial" pitchFamily="34" charset="0"/>
              <a:ea typeface="微软雅黑" panose="020b0503020204020204" charset="-122"/>
              <a:sym typeface="+mn-ea"/>
            </a:endParaRPr>
          </a:p>
        </p:txBody>
      </p:sp>
      <p:sp>
        <p:nvSpPr>
          <p:cNvPr id="1048986" name="矩形 73"/>
          <p:cNvSpPr/>
          <p:nvPr>
            <p:custDataLst>
              <p:tags r:id="rId10"/>
            </p:custDataLst>
          </p:nvPr>
        </p:nvSpPr>
        <p:spPr>
          <a:xfrm>
            <a:off x="1038552" y="4299177"/>
            <a:ext cx="225136" cy="2251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8988" name="任意多边形: 形状 83"/>
          <p:cNvSpPr/>
          <p:nvPr>
            <p:custDataLst>
              <p:tags r:id="rId11"/>
            </p:custDataLst>
          </p:nvPr>
        </p:nvSpPr>
        <p:spPr>
          <a:xfrm rot="10800000">
            <a:off x="6582930" y="3923904"/>
            <a:ext cx="4564660" cy="2325956"/>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8990" name="矩形 84"/>
          <p:cNvSpPr/>
          <p:nvPr>
            <p:custDataLst>
              <p:tags r:id="rId12"/>
            </p:custDataLst>
          </p:nvPr>
        </p:nvSpPr>
        <p:spPr>
          <a:xfrm>
            <a:off x="6465120" y="4299177"/>
            <a:ext cx="225136" cy="2251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8992" name="文本框 85"/>
          <p:cNvSpPr txBox="1"/>
          <p:nvPr>
            <p:custDataLst>
              <p:tags r:id="rId13"/>
            </p:custDataLst>
          </p:nvPr>
        </p:nvSpPr>
        <p:spPr>
          <a:xfrm>
            <a:off x="6858925" y="4195927"/>
            <a:ext cx="4012681" cy="1315367"/>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panose="020b0503020204020204" charset="-122"/>
                <a:sym typeface="+mn-ea"/>
              </a:rPr>
              <a:t>自我否定的影响：影响个人心理健康、人际关系、职业发展等方面。</a:t>
            </a:r>
            <a:endParaRPr lang="zh-CN" altLang="en-US" sz="2000" spc="150">
              <a:solidFill>
                <a:schemeClr val="tx1">
                  <a:lumMod val="75000"/>
                  <a:lumOff val="25000"/>
                </a:schemeClr>
              </a:solidFill>
              <a:latin typeface="Arial" pitchFamily="34" charset="0"/>
              <a:ea typeface="微软雅黑" panose="020b0503020204020204" charset="-122"/>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026" name="标题 2"/>
          <p:cNvSpPr>
            <a:spLocks noGrp="1"/>
          </p:cNvSpPr>
          <p:nvPr>
            <p:ph type="title" idx="2"/>
          </p:nvPr>
        </p:nvSpPr>
        <p:spPr/>
        <p:txBody>
          <a:bodyPr/>
          <a:lstStyle/>
          <a:p>
            <a:r>
              <a:rPr lang="zh-CN" altLang="en-US"/>
              <a:t>自我否定产生的原因</a:t>
            </a:r>
            <a:endParaRPr lang="zh-CN" altLang="en-US"/>
          </a:p>
        </p:txBody>
      </p:sp>
      <p:sp>
        <p:nvSpPr>
          <p:cNvPr id="1049028" name="任意多边形 10"/>
          <p:cNvSpPr>
            <a:spLocks noChangeAspect="1"/>
          </p:cNvSpPr>
          <p:nvPr>
            <p:custDataLst>
              <p:tags r:id="rId2"/>
            </p:custDataLst>
          </p:nvPr>
        </p:nvSpPr>
        <p:spPr>
          <a:xfrm>
            <a:off x="608330" y="1388829"/>
            <a:ext cx="10968990" cy="81362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1049030" name="任意多边形 20"/>
          <p:cNvSpPr/>
          <p:nvPr>
            <p:custDataLst>
              <p:tags r:id="rId3"/>
            </p:custDataLst>
          </p:nvPr>
        </p:nvSpPr>
        <p:spPr>
          <a:xfrm>
            <a:off x="691534" y="1453614"/>
            <a:ext cx="10802582" cy="68405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145847" name="直接连接符 21"/>
          <p:cNvCxnSpPr/>
          <p:nvPr>
            <p:custDataLst>
              <p:tags r:id="rId4"/>
            </p:custDataLst>
          </p:nvPr>
        </p:nvCxnSpPr>
        <p:spPr>
          <a:xfrm flipH="1">
            <a:off x="1939598" y="1651145"/>
            <a:ext cx="0" cy="288357"/>
          </a:xfrm>
          <a:prstGeom prst="line">
            <a:avLst/>
          </a:prstGeom>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32" name="正文"/>
          <p:cNvSpPr txBox="1"/>
          <p:nvPr>
            <p:custDataLst>
              <p:tags r:id="rId5"/>
            </p:custDataLst>
          </p:nvPr>
        </p:nvSpPr>
        <p:spPr>
          <a:xfrm>
            <a:off x="2165711" y="1464411"/>
            <a:ext cx="9169618" cy="677702"/>
          </a:xfrm>
          <a:prstGeom prst="rect">
            <a:avLst/>
          </a:prstGeom>
          <a:noFill/>
        </p:spPr>
        <p:txBody>
          <a:bodyPr wrap="square" lIns="90000" tIns="0" rIns="90000" bIns="71755"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just" fontAlgn="auto">
              <a:lnSpc>
                <a:spcPct val="130000"/>
              </a:lnSpc>
              <a:spcAft>
                <a:spcPts val="1000"/>
              </a:spcAft>
            </a:pPr>
            <a:r>
              <a:rPr lang="zh-CN" altLang="en-US" sz="1600">
                <a:solidFill>
                  <a:schemeClr val="tx1">
                    <a:lumMod val="65000"/>
                    <a:lumOff val="35000"/>
                  </a:schemeClr>
                </a:solidFill>
                <a:latin typeface="+中文正文" charset="0"/>
              </a:rPr>
              <a:t>成长经历：童年时期的创伤、家庭环境、教育方式等</a:t>
            </a:r>
            <a:endParaRPr lang="zh-CN" altLang="en-US" sz="1600">
              <a:solidFill>
                <a:schemeClr val="tx1">
                  <a:lumMod val="65000"/>
                  <a:lumOff val="35000"/>
                </a:schemeClr>
              </a:solidFill>
              <a:latin typeface="+中文正文" charset="0"/>
            </a:endParaRPr>
          </a:p>
        </p:txBody>
      </p:sp>
      <p:sp>
        <p:nvSpPr>
          <p:cNvPr id="1049034" name="矩形 24"/>
          <p:cNvSpPr>
            <a:spLocks noChangeAspect="1"/>
          </p:cNvSpPr>
          <p:nvPr>
            <p:custDataLst>
              <p:tags r:id="rId6"/>
            </p:custDataLst>
          </p:nvPr>
        </p:nvSpPr>
        <p:spPr>
          <a:xfrm flipH="1">
            <a:off x="920822" y="1460600"/>
            <a:ext cx="900003" cy="677702"/>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r>
              <a:rPr lang="zh-CN" altLang="en-US" sz="2000" b="1" spc="300">
                <a:gradFill>
                  <a:gsLst>
                    <a:gs pos="5000">
                      <a:schemeClr val="accent1">
                        <a:alpha val="60000"/>
                      </a:schemeClr>
                    </a:gs>
                    <a:gs pos="100000">
                      <a:schemeClr val="accent1"/>
                    </a:gs>
                  </a:gsLst>
                  <a:lin ang="4800000" scaled="0"/>
                </a:gradFill>
                <a:latin typeface="+mj-ea"/>
              </a:rPr>
              <a:t>标题</a:t>
            </a:r>
            <a:endParaRPr lang="zh-CN" altLang="en-US" sz="2000" b="1" spc="300">
              <a:gradFill>
                <a:gsLst>
                  <a:gs pos="5000">
                    <a:schemeClr val="accent1">
                      <a:alpha val="60000"/>
                    </a:schemeClr>
                  </a:gs>
                  <a:gs pos="100000">
                    <a:schemeClr val="accent1"/>
                  </a:gs>
                </a:gsLst>
                <a:lin ang="4800000" scaled="0"/>
              </a:gradFill>
              <a:latin typeface="+mj-ea"/>
            </a:endParaRPr>
          </a:p>
        </p:txBody>
      </p:sp>
      <p:sp>
        <p:nvSpPr>
          <p:cNvPr id="1049036" name="任意多边形 27"/>
          <p:cNvSpPr>
            <a:spLocks noChangeAspect="1"/>
          </p:cNvSpPr>
          <p:nvPr>
            <p:custDataLst>
              <p:tags r:id="rId7"/>
            </p:custDataLst>
          </p:nvPr>
        </p:nvSpPr>
        <p:spPr>
          <a:xfrm>
            <a:off x="608330" y="2375847"/>
            <a:ext cx="10968990" cy="81362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1049038" name="任意多边形 28"/>
          <p:cNvSpPr/>
          <p:nvPr>
            <p:custDataLst>
              <p:tags r:id="rId8"/>
            </p:custDataLst>
          </p:nvPr>
        </p:nvSpPr>
        <p:spPr>
          <a:xfrm>
            <a:off x="691534" y="2440632"/>
            <a:ext cx="10802582" cy="68405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145849" name="直接连接符 29"/>
          <p:cNvCxnSpPr/>
          <p:nvPr>
            <p:custDataLst>
              <p:tags r:id="rId9"/>
            </p:custDataLst>
          </p:nvPr>
        </p:nvCxnSpPr>
        <p:spPr>
          <a:xfrm flipH="1">
            <a:off x="1939598" y="2638163"/>
            <a:ext cx="0" cy="288357"/>
          </a:xfrm>
          <a:prstGeom prst="line">
            <a:avLst/>
          </a:prstGeom>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40" name="正文"/>
          <p:cNvSpPr txBox="1"/>
          <p:nvPr>
            <p:custDataLst>
              <p:tags r:id="rId10"/>
            </p:custDataLst>
          </p:nvPr>
        </p:nvSpPr>
        <p:spPr>
          <a:xfrm>
            <a:off x="2165711" y="2451430"/>
            <a:ext cx="9169618" cy="677702"/>
          </a:xfrm>
          <a:prstGeom prst="rect">
            <a:avLst/>
          </a:prstGeom>
          <a:noFill/>
        </p:spPr>
        <p:txBody>
          <a:bodyPr wrap="square" lIns="90000" tIns="0" rIns="90000" bIns="71755"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just" fontAlgn="auto">
              <a:lnSpc>
                <a:spcPct val="130000"/>
              </a:lnSpc>
              <a:spcAft>
                <a:spcPts val="1000"/>
              </a:spcAft>
            </a:pPr>
            <a:r>
              <a:rPr lang="zh-CN" altLang="en-US" sz="1600">
                <a:solidFill>
                  <a:schemeClr val="tx1">
                    <a:lumMod val="65000"/>
                    <a:lumOff val="35000"/>
                  </a:schemeClr>
                </a:solidFill>
                <a:latin typeface="+中文正文" charset="0"/>
              </a:rPr>
              <a:t>社会环境：社会压力、人际关系、工作压力等</a:t>
            </a:r>
            <a:endParaRPr lang="zh-CN" altLang="en-US" sz="1600">
              <a:solidFill>
                <a:schemeClr val="tx1">
                  <a:lumMod val="65000"/>
                  <a:lumOff val="35000"/>
                </a:schemeClr>
              </a:solidFill>
              <a:latin typeface="+中文正文" charset="0"/>
            </a:endParaRPr>
          </a:p>
        </p:txBody>
      </p:sp>
      <p:sp>
        <p:nvSpPr>
          <p:cNvPr id="1049042" name="矩形 31"/>
          <p:cNvSpPr>
            <a:spLocks noChangeAspect="1"/>
          </p:cNvSpPr>
          <p:nvPr>
            <p:custDataLst>
              <p:tags r:id="rId11"/>
            </p:custDataLst>
          </p:nvPr>
        </p:nvSpPr>
        <p:spPr>
          <a:xfrm flipH="1">
            <a:off x="920822" y="2447619"/>
            <a:ext cx="900003" cy="677702"/>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r>
              <a:rPr lang="zh-CN" altLang="en-US" sz="2000" b="1" spc="300">
                <a:gradFill>
                  <a:gsLst>
                    <a:gs pos="5000">
                      <a:schemeClr val="accent1">
                        <a:alpha val="60000"/>
                      </a:schemeClr>
                    </a:gs>
                    <a:gs pos="100000">
                      <a:schemeClr val="accent1"/>
                    </a:gs>
                  </a:gsLst>
                  <a:lin ang="4800000" scaled="0"/>
                </a:gradFill>
                <a:latin typeface="+mj-ea"/>
              </a:rPr>
              <a:t>标题</a:t>
            </a:r>
            <a:endParaRPr lang="zh-CN" altLang="en-US" sz="2000" b="1" spc="300">
              <a:gradFill>
                <a:gsLst>
                  <a:gs pos="5000">
                    <a:schemeClr val="accent1">
                      <a:alpha val="60000"/>
                    </a:schemeClr>
                  </a:gs>
                  <a:gs pos="100000">
                    <a:schemeClr val="accent1"/>
                  </a:gs>
                </a:gsLst>
                <a:lin ang="4800000" scaled="0"/>
              </a:gradFill>
              <a:latin typeface="+mj-ea"/>
            </a:endParaRPr>
          </a:p>
        </p:txBody>
      </p:sp>
      <p:sp>
        <p:nvSpPr>
          <p:cNvPr id="1049044" name="任意多边形 33"/>
          <p:cNvSpPr>
            <a:spLocks noChangeAspect="1"/>
          </p:cNvSpPr>
          <p:nvPr>
            <p:custDataLst>
              <p:tags r:id="rId12"/>
            </p:custDataLst>
          </p:nvPr>
        </p:nvSpPr>
        <p:spPr>
          <a:xfrm>
            <a:off x="608330" y="3362866"/>
            <a:ext cx="10968990" cy="81362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1049046" name="任意多边形 34"/>
          <p:cNvSpPr/>
          <p:nvPr>
            <p:custDataLst>
              <p:tags r:id="rId13"/>
            </p:custDataLst>
          </p:nvPr>
        </p:nvSpPr>
        <p:spPr>
          <a:xfrm>
            <a:off x="691534" y="3427651"/>
            <a:ext cx="10802582" cy="68405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145851" name="直接连接符 36"/>
          <p:cNvCxnSpPr/>
          <p:nvPr>
            <p:custDataLst>
              <p:tags r:id="rId14"/>
            </p:custDataLst>
          </p:nvPr>
        </p:nvCxnSpPr>
        <p:spPr>
          <a:xfrm flipH="1">
            <a:off x="1939598" y="3625182"/>
            <a:ext cx="0" cy="288357"/>
          </a:xfrm>
          <a:prstGeom prst="line">
            <a:avLst/>
          </a:prstGeom>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48" name="正文"/>
          <p:cNvSpPr txBox="1"/>
          <p:nvPr>
            <p:custDataLst>
              <p:tags r:id="rId15"/>
            </p:custDataLst>
          </p:nvPr>
        </p:nvSpPr>
        <p:spPr>
          <a:xfrm>
            <a:off x="2165711" y="3438448"/>
            <a:ext cx="9169618" cy="677702"/>
          </a:xfrm>
          <a:prstGeom prst="rect">
            <a:avLst/>
          </a:prstGeom>
          <a:noFill/>
        </p:spPr>
        <p:txBody>
          <a:bodyPr wrap="square" lIns="90000" tIns="0" rIns="90000" bIns="71755"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just" fontAlgn="auto">
              <a:lnSpc>
                <a:spcPct val="130000"/>
              </a:lnSpc>
              <a:spcAft>
                <a:spcPts val="1000"/>
              </a:spcAft>
            </a:pPr>
            <a:r>
              <a:rPr lang="zh-CN" altLang="en-US" sz="1600">
                <a:solidFill>
                  <a:schemeClr val="tx1">
                    <a:lumMod val="65000"/>
                    <a:lumOff val="35000"/>
                  </a:schemeClr>
                </a:solidFill>
                <a:latin typeface="+中文正文" charset="0"/>
              </a:rPr>
              <a:t>自我认知：对自己的评价过低、缺乏自信、自我否定等</a:t>
            </a:r>
            <a:endParaRPr lang="zh-CN" altLang="en-US" sz="1600">
              <a:solidFill>
                <a:schemeClr val="tx1">
                  <a:lumMod val="65000"/>
                  <a:lumOff val="35000"/>
                </a:schemeClr>
              </a:solidFill>
              <a:latin typeface="+中文正文" charset="0"/>
            </a:endParaRPr>
          </a:p>
        </p:txBody>
      </p:sp>
      <p:sp>
        <p:nvSpPr>
          <p:cNvPr id="1049050" name="矩形 38"/>
          <p:cNvSpPr>
            <a:spLocks noChangeAspect="1"/>
          </p:cNvSpPr>
          <p:nvPr>
            <p:custDataLst>
              <p:tags r:id="rId16"/>
            </p:custDataLst>
          </p:nvPr>
        </p:nvSpPr>
        <p:spPr>
          <a:xfrm flipH="1">
            <a:off x="920822" y="3434638"/>
            <a:ext cx="900003" cy="677702"/>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r>
              <a:rPr lang="zh-CN" altLang="en-US" sz="2000" b="1" spc="300">
                <a:gradFill>
                  <a:gsLst>
                    <a:gs pos="5000">
                      <a:schemeClr val="accent1">
                        <a:alpha val="60000"/>
                      </a:schemeClr>
                    </a:gs>
                    <a:gs pos="100000">
                      <a:schemeClr val="accent1"/>
                    </a:gs>
                  </a:gsLst>
                  <a:lin ang="4800000" scaled="0"/>
                </a:gradFill>
                <a:latin typeface="+mj-ea"/>
              </a:rPr>
              <a:t>标题</a:t>
            </a:r>
            <a:endParaRPr lang="zh-CN" altLang="en-US" sz="2000" b="1" spc="300">
              <a:gradFill>
                <a:gsLst>
                  <a:gs pos="5000">
                    <a:schemeClr val="accent1">
                      <a:alpha val="60000"/>
                    </a:schemeClr>
                  </a:gs>
                  <a:gs pos="100000">
                    <a:schemeClr val="accent1"/>
                  </a:gs>
                </a:gsLst>
                <a:lin ang="4800000" scaled="0"/>
              </a:gradFill>
              <a:latin typeface="+mj-ea"/>
            </a:endParaRPr>
          </a:p>
        </p:txBody>
      </p:sp>
      <p:sp>
        <p:nvSpPr>
          <p:cNvPr id="1049052" name="任意多边形 63"/>
          <p:cNvSpPr>
            <a:spLocks noChangeAspect="1"/>
          </p:cNvSpPr>
          <p:nvPr>
            <p:custDataLst>
              <p:tags r:id="rId17"/>
            </p:custDataLst>
          </p:nvPr>
        </p:nvSpPr>
        <p:spPr>
          <a:xfrm>
            <a:off x="608330" y="4349884"/>
            <a:ext cx="10968990" cy="81362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1049054" name="任意多边形 64"/>
          <p:cNvSpPr/>
          <p:nvPr>
            <p:custDataLst>
              <p:tags r:id="rId18"/>
            </p:custDataLst>
          </p:nvPr>
        </p:nvSpPr>
        <p:spPr>
          <a:xfrm>
            <a:off x="691534" y="4414669"/>
            <a:ext cx="10802582" cy="68405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145853" name="直接连接符 65"/>
          <p:cNvCxnSpPr/>
          <p:nvPr>
            <p:custDataLst>
              <p:tags r:id="rId19"/>
            </p:custDataLst>
          </p:nvPr>
        </p:nvCxnSpPr>
        <p:spPr>
          <a:xfrm flipH="1">
            <a:off x="1939598" y="4612200"/>
            <a:ext cx="0" cy="288357"/>
          </a:xfrm>
          <a:prstGeom prst="line">
            <a:avLst/>
          </a:prstGeom>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56" name="正文"/>
          <p:cNvSpPr txBox="1"/>
          <p:nvPr>
            <p:custDataLst>
              <p:tags r:id="rId20"/>
            </p:custDataLst>
          </p:nvPr>
        </p:nvSpPr>
        <p:spPr>
          <a:xfrm>
            <a:off x="2165711" y="4425467"/>
            <a:ext cx="9169618" cy="677702"/>
          </a:xfrm>
          <a:prstGeom prst="rect">
            <a:avLst/>
          </a:prstGeom>
          <a:noFill/>
        </p:spPr>
        <p:txBody>
          <a:bodyPr wrap="square" lIns="90000" tIns="0" rIns="90000" bIns="71755"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just" fontAlgn="auto">
              <a:lnSpc>
                <a:spcPct val="130000"/>
              </a:lnSpc>
              <a:spcAft>
                <a:spcPts val="1000"/>
              </a:spcAft>
            </a:pPr>
            <a:r>
              <a:rPr lang="zh-CN" altLang="en-US" sz="1600">
                <a:solidFill>
                  <a:schemeClr val="tx1">
                    <a:lumMod val="65000"/>
                    <a:lumOff val="35000"/>
                  </a:schemeClr>
                </a:solidFill>
                <a:latin typeface="+中文正文" charset="0"/>
              </a:rPr>
              <a:t>心理因素：焦虑、抑郁、自卑等心理问题</a:t>
            </a:r>
            <a:endParaRPr lang="zh-CN" altLang="en-US" sz="1600">
              <a:solidFill>
                <a:schemeClr val="tx1">
                  <a:lumMod val="65000"/>
                  <a:lumOff val="35000"/>
                </a:schemeClr>
              </a:solidFill>
              <a:latin typeface="+中文正文" charset="0"/>
            </a:endParaRPr>
          </a:p>
        </p:txBody>
      </p:sp>
      <p:sp>
        <p:nvSpPr>
          <p:cNvPr id="1049058" name="矩形 67"/>
          <p:cNvSpPr>
            <a:spLocks noChangeAspect="1"/>
          </p:cNvSpPr>
          <p:nvPr>
            <p:custDataLst>
              <p:tags r:id="rId21"/>
            </p:custDataLst>
          </p:nvPr>
        </p:nvSpPr>
        <p:spPr>
          <a:xfrm flipH="1">
            <a:off x="920822" y="4421656"/>
            <a:ext cx="900003" cy="677702"/>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r>
              <a:rPr lang="zh-CN" altLang="en-US" sz="2000" b="1" spc="300">
                <a:gradFill>
                  <a:gsLst>
                    <a:gs pos="5000">
                      <a:schemeClr val="accent1">
                        <a:alpha val="60000"/>
                      </a:schemeClr>
                    </a:gs>
                    <a:gs pos="100000">
                      <a:schemeClr val="accent1"/>
                    </a:gs>
                  </a:gsLst>
                  <a:lin ang="4800000" scaled="0"/>
                </a:gradFill>
                <a:latin typeface="+mj-ea"/>
              </a:rPr>
              <a:t>标题</a:t>
            </a:r>
            <a:endParaRPr lang="zh-CN" altLang="en-US" sz="2000" b="1" spc="300">
              <a:gradFill>
                <a:gsLst>
                  <a:gs pos="5000">
                    <a:schemeClr val="accent1">
                      <a:alpha val="60000"/>
                    </a:schemeClr>
                  </a:gs>
                  <a:gs pos="100000">
                    <a:schemeClr val="accent1"/>
                  </a:gs>
                </a:gsLst>
                <a:lin ang="4800000" scaled="0"/>
              </a:gradFill>
              <a:latin typeface="+mj-ea"/>
            </a:endParaRPr>
          </a:p>
        </p:txBody>
      </p:sp>
      <p:sp>
        <p:nvSpPr>
          <p:cNvPr id="1049060" name="任意多边形 69"/>
          <p:cNvSpPr>
            <a:spLocks noChangeAspect="1"/>
          </p:cNvSpPr>
          <p:nvPr>
            <p:custDataLst>
              <p:tags r:id="rId22"/>
            </p:custDataLst>
          </p:nvPr>
        </p:nvSpPr>
        <p:spPr>
          <a:xfrm>
            <a:off x="608330" y="5336903"/>
            <a:ext cx="10968990" cy="81362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1049062" name="任意多边形 70"/>
          <p:cNvSpPr/>
          <p:nvPr>
            <p:custDataLst>
              <p:tags r:id="rId23"/>
            </p:custDataLst>
          </p:nvPr>
        </p:nvSpPr>
        <p:spPr>
          <a:xfrm>
            <a:off x="691534" y="5401688"/>
            <a:ext cx="10802582" cy="684053"/>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idy"/>
              </a:cxn>
              <a:cxn ang="cd4">
                <a:pos x="hc" y="b"/>
              </a:cxn>
              <a:cxn ang="cd4">
                <a:pos x="idx" y="idy"/>
              </a:cxn>
              <a:cxn ang="0">
                <a:pos x="r" y="vc"/>
              </a:cxn>
              <a:cxn ang="3">
                <a:pos x="idx" y="hd2"/>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145855" name="直接连接符 71"/>
          <p:cNvCxnSpPr/>
          <p:nvPr>
            <p:custDataLst>
              <p:tags r:id="rId24"/>
            </p:custDataLst>
          </p:nvPr>
        </p:nvCxnSpPr>
        <p:spPr>
          <a:xfrm flipH="1">
            <a:off x="1939598" y="5599219"/>
            <a:ext cx="0" cy="288357"/>
          </a:xfrm>
          <a:prstGeom prst="line">
            <a:avLst/>
          </a:prstGeom>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64" name="正文"/>
          <p:cNvSpPr txBox="1"/>
          <p:nvPr>
            <p:custDataLst>
              <p:tags r:id="rId25"/>
            </p:custDataLst>
          </p:nvPr>
        </p:nvSpPr>
        <p:spPr>
          <a:xfrm>
            <a:off x="2165711" y="5412486"/>
            <a:ext cx="9169618" cy="677702"/>
          </a:xfrm>
          <a:prstGeom prst="rect">
            <a:avLst/>
          </a:prstGeom>
          <a:noFill/>
        </p:spPr>
        <p:txBody>
          <a:bodyPr wrap="square" lIns="90000" tIns="0" rIns="90000" bIns="71755"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just" fontAlgn="auto">
              <a:lnSpc>
                <a:spcPct val="130000"/>
              </a:lnSpc>
              <a:spcAft>
                <a:spcPts val="1000"/>
              </a:spcAft>
            </a:pPr>
            <a:r>
              <a:rPr lang="zh-CN" altLang="en-US" sz="1600">
                <a:solidFill>
                  <a:schemeClr val="tx1">
                    <a:lumMod val="65000"/>
                    <a:lumOff val="35000"/>
                  </a:schemeClr>
                </a:solidFill>
                <a:latin typeface="+中文正文" charset="0"/>
              </a:rPr>
              <a:t>生理因素：生理疾病、激素水平等生理因素也可能导致自我否定</a:t>
            </a:r>
            <a:endParaRPr lang="zh-CN" altLang="en-US" sz="1600">
              <a:solidFill>
                <a:schemeClr val="tx1">
                  <a:lumMod val="65000"/>
                  <a:lumOff val="35000"/>
                </a:schemeClr>
              </a:solidFill>
              <a:latin typeface="+中文正文" charset="0"/>
            </a:endParaRPr>
          </a:p>
        </p:txBody>
      </p:sp>
      <p:sp>
        <p:nvSpPr>
          <p:cNvPr id="1049066" name="矩形 73"/>
          <p:cNvSpPr>
            <a:spLocks noChangeAspect="1"/>
          </p:cNvSpPr>
          <p:nvPr>
            <p:custDataLst>
              <p:tags r:id="rId26"/>
            </p:custDataLst>
          </p:nvPr>
        </p:nvSpPr>
        <p:spPr>
          <a:xfrm flipH="1">
            <a:off x="920822" y="5408675"/>
            <a:ext cx="900003" cy="677702"/>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r>
              <a:rPr lang="zh-CN" altLang="en-US" sz="2000" b="1" spc="300">
                <a:gradFill>
                  <a:gsLst>
                    <a:gs pos="5000">
                      <a:schemeClr val="accent1">
                        <a:alpha val="60000"/>
                      </a:schemeClr>
                    </a:gs>
                    <a:gs pos="100000">
                      <a:schemeClr val="accent1"/>
                    </a:gs>
                  </a:gsLst>
                  <a:lin ang="4800000" scaled="0"/>
                </a:gradFill>
                <a:latin typeface="+mj-ea"/>
              </a:rPr>
              <a:t>标题</a:t>
            </a:r>
            <a:endParaRPr lang="zh-CN" altLang="en-US" sz="2000" b="1" spc="300">
              <a:gradFill>
                <a:gsLst>
                  <a:gs pos="5000">
                    <a:schemeClr val="accent1">
                      <a:alpha val="60000"/>
                    </a:schemeClr>
                  </a:gs>
                  <a:gs pos="100000">
                    <a:schemeClr val="accent1"/>
                  </a:gs>
                </a:gsLst>
                <a:lin ang="4800000" scaled="0"/>
              </a:gradFill>
              <a:latin typeface="+mj-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100" name="标题 2"/>
          <p:cNvSpPr>
            <a:spLocks noGrp="1"/>
          </p:cNvSpPr>
          <p:nvPr>
            <p:ph type="title" idx="2"/>
          </p:nvPr>
        </p:nvSpPr>
        <p:spPr/>
        <p:txBody>
          <a:bodyPr/>
          <a:lstStyle/>
          <a:p>
            <a:r>
              <a:rPr lang="zh-CN" altLang="en-US"/>
              <a:t>自我否定对个人成长的影响</a:t>
            </a:r>
            <a:endParaRPr lang="zh-CN" altLang="en-US"/>
          </a:p>
        </p:txBody>
      </p:sp>
      <p:sp>
        <p:nvSpPr>
          <p:cNvPr id="1049102" name="Freeform 27"/>
          <p:cNvSpPr/>
          <p:nvPr>
            <p:custDataLst>
              <p:tags r:id="rId2"/>
            </p:custDataLst>
          </p:nvPr>
        </p:nvSpPr>
        <p:spPr bwMode="auto">
          <a:xfrm>
            <a:off x="608330" y="5919432"/>
            <a:ext cx="189810" cy="174458"/>
          </a:xfrm>
          <a:custGeom>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04" name="矩形: 圆角 32"/>
          <p:cNvSpPr/>
          <p:nvPr>
            <p:custDataLst>
              <p:tags r:id="rId3"/>
            </p:custDataLst>
          </p:nvPr>
        </p:nvSpPr>
        <p:spPr>
          <a:xfrm flipH="1">
            <a:off x="738343" y="1353440"/>
            <a:ext cx="2241800" cy="483152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06" name="任意多边形: 形状 33"/>
          <p:cNvSpPr/>
          <p:nvPr>
            <p:custDataLst>
              <p:tags r:id="rId4"/>
            </p:custDataLst>
          </p:nvPr>
        </p:nvSpPr>
        <p:spPr bwMode="auto">
          <a:xfrm>
            <a:off x="608330" y="5108304"/>
            <a:ext cx="2217174" cy="917645"/>
          </a:xfrm>
          <a:custGeom>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blurRad="76200" dist="50800" dir="5400000" algn="ctr"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defTabSz="913765"/>
            <a:endParaRPr lang="zh-CN" altLang="en-US" sz="2000" b="1">
              <a:solidFill>
                <a:schemeClr val="bg1"/>
              </a:solidFill>
            </a:endParaRPr>
          </a:p>
        </p:txBody>
      </p:sp>
      <p:sp>
        <p:nvSpPr>
          <p:cNvPr id="1049108" name="正文"/>
          <p:cNvSpPr txBox="1"/>
          <p:nvPr>
            <p:custDataLst>
              <p:tags r:id="rId5"/>
            </p:custDataLst>
          </p:nvPr>
        </p:nvSpPr>
        <p:spPr>
          <a:xfrm>
            <a:off x="873531" y="1444643"/>
            <a:ext cx="1971629" cy="3643868"/>
          </a:xfrm>
          <a:prstGeom prst="rect">
            <a:avLst/>
          </a:prstGeom>
          <a:noFill/>
        </p:spPr>
        <p:txBody>
          <a:bodyPr wrap="square" lIns="90000" tIns="46800" rIns="90000" bIns="4680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Aft>
                <a:spcPts val="1000"/>
              </a:spcAft>
            </a:pPr>
            <a:r>
              <a:rPr lang="zh-CN" altLang="en-US" sz="1600" spc="150">
                <a:solidFill>
                  <a:schemeClr val="tx1">
                    <a:lumMod val="65000"/>
                    <a:lumOff val="35000"/>
                  </a:schemeClr>
                </a:solidFill>
                <a:latin typeface="+mn-ea"/>
              </a:rPr>
              <a:t>自我否定会导致自信心下降，影响个人成长和发展</a:t>
            </a:r>
            <a:endParaRPr lang="zh-CN" altLang="en-US" sz="1600" spc="150">
              <a:solidFill>
                <a:schemeClr val="tx1">
                  <a:lumMod val="65000"/>
                  <a:lumOff val="35000"/>
                </a:schemeClr>
              </a:solidFill>
              <a:latin typeface="+mn-ea"/>
            </a:endParaRPr>
          </a:p>
        </p:txBody>
      </p:sp>
      <p:sp>
        <p:nvSpPr>
          <p:cNvPr id="1049110" name="标题"/>
          <p:cNvSpPr txBox="1"/>
          <p:nvPr>
            <p:custDataLst>
              <p:tags r:id="rId6"/>
            </p:custDataLst>
          </p:nvPr>
        </p:nvSpPr>
        <p:spPr>
          <a:xfrm>
            <a:off x="678188" y="5158110"/>
            <a:ext cx="2119731" cy="668767"/>
          </a:xfrm>
          <a:prstGeom prst="rect">
            <a:avLst/>
          </a:prstGeom>
          <a:noFill/>
        </p:spPr>
        <p:txBody>
          <a:bodyPr wrap="square" lIns="90000" tIns="46800" rIns="9000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spc="300">
                <a:solidFill>
                  <a:schemeClr val="lt1">
                    <a:lumMod val="100000"/>
                  </a:schemeClr>
                </a:solidFill>
                <a:latin typeface="+mj-ea"/>
                <a:ea typeface="+mj-ea"/>
              </a:rPr>
              <a:t>添加标题</a:t>
            </a:r>
            <a:endParaRPr lang="zh-CN" altLang="en-US" sz="2800" b="1" spc="300">
              <a:solidFill>
                <a:schemeClr val="lt1">
                  <a:lumMod val="100000"/>
                </a:schemeClr>
              </a:solidFill>
              <a:latin typeface="+mj-ea"/>
              <a:ea typeface="+mj-ea"/>
            </a:endParaRPr>
          </a:p>
        </p:txBody>
      </p:sp>
      <p:sp>
        <p:nvSpPr>
          <p:cNvPr id="1049112" name="Freeform 27"/>
          <p:cNvSpPr/>
          <p:nvPr>
            <p:custDataLst>
              <p:tags r:id="rId7"/>
            </p:custDataLst>
          </p:nvPr>
        </p:nvSpPr>
        <p:spPr bwMode="auto">
          <a:xfrm>
            <a:off x="3473799" y="5919432"/>
            <a:ext cx="189810" cy="174458"/>
          </a:xfrm>
          <a:custGeom>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14" name="矩形: 圆角 38"/>
          <p:cNvSpPr/>
          <p:nvPr>
            <p:custDataLst>
              <p:tags r:id="rId8"/>
            </p:custDataLst>
          </p:nvPr>
        </p:nvSpPr>
        <p:spPr>
          <a:xfrm flipH="1">
            <a:off x="3603813" y="1353440"/>
            <a:ext cx="2241800" cy="483152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16" name="任意多边形: 形状 39"/>
          <p:cNvSpPr/>
          <p:nvPr>
            <p:custDataLst>
              <p:tags r:id="rId9"/>
            </p:custDataLst>
          </p:nvPr>
        </p:nvSpPr>
        <p:spPr bwMode="auto">
          <a:xfrm>
            <a:off x="3473799" y="5108304"/>
            <a:ext cx="2217174" cy="917645"/>
          </a:xfrm>
          <a:custGeom>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blurRad="76200" dist="50800" dir="5400000" algn="ctr"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defTabSz="913765"/>
            <a:endParaRPr lang="zh-CN" altLang="en-US" sz="2000" b="1">
              <a:solidFill>
                <a:schemeClr val="bg1"/>
              </a:solidFill>
            </a:endParaRPr>
          </a:p>
        </p:txBody>
      </p:sp>
      <p:sp>
        <p:nvSpPr>
          <p:cNvPr id="1049118" name="正文"/>
          <p:cNvSpPr txBox="1"/>
          <p:nvPr>
            <p:custDataLst>
              <p:tags r:id="rId10"/>
            </p:custDataLst>
          </p:nvPr>
        </p:nvSpPr>
        <p:spPr>
          <a:xfrm>
            <a:off x="3739001" y="1444643"/>
            <a:ext cx="1971629" cy="3643868"/>
          </a:xfrm>
          <a:prstGeom prst="rect">
            <a:avLst/>
          </a:prstGeom>
          <a:noFill/>
        </p:spPr>
        <p:txBody>
          <a:bodyPr wrap="square" lIns="90000" tIns="46800" rIns="90000" bIns="4680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Aft>
                <a:spcPts val="1000"/>
              </a:spcAft>
            </a:pPr>
            <a:r>
              <a:rPr lang="zh-CN" altLang="en-US" sz="1600" spc="150">
                <a:solidFill>
                  <a:schemeClr val="tx1">
                    <a:lumMod val="65000"/>
                    <a:lumOff val="35000"/>
                  </a:schemeClr>
                </a:solidFill>
                <a:latin typeface="+mn-ea"/>
              </a:rPr>
              <a:t>自我否定会导致自我怀疑，影响个人决策和行动</a:t>
            </a:r>
            <a:endParaRPr lang="zh-CN" altLang="en-US" sz="1600" spc="150">
              <a:solidFill>
                <a:schemeClr val="tx1">
                  <a:lumMod val="65000"/>
                  <a:lumOff val="35000"/>
                </a:schemeClr>
              </a:solidFill>
              <a:latin typeface="+mn-ea"/>
            </a:endParaRPr>
          </a:p>
        </p:txBody>
      </p:sp>
      <p:sp>
        <p:nvSpPr>
          <p:cNvPr id="1049120" name="标题"/>
          <p:cNvSpPr txBox="1"/>
          <p:nvPr>
            <p:custDataLst>
              <p:tags r:id="rId11"/>
            </p:custDataLst>
          </p:nvPr>
        </p:nvSpPr>
        <p:spPr>
          <a:xfrm>
            <a:off x="3543657" y="5158110"/>
            <a:ext cx="2119731" cy="668767"/>
          </a:xfrm>
          <a:prstGeom prst="rect">
            <a:avLst/>
          </a:prstGeom>
          <a:noFill/>
        </p:spPr>
        <p:txBody>
          <a:bodyPr wrap="square" lIns="90000" tIns="46800" rIns="9000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spc="300">
                <a:solidFill>
                  <a:schemeClr val="lt1">
                    <a:lumMod val="100000"/>
                  </a:schemeClr>
                </a:solidFill>
                <a:latin typeface="+mj-ea"/>
                <a:ea typeface="+mj-ea"/>
              </a:rPr>
              <a:t>添加标题</a:t>
            </a:r>
            <a:endParaRPr lang="zh-CN" altLang="en-US" sz="2800" b="1" spc="300">
              <a:solidFill>
                <a:schemeClr val="lt1">
                  <a:lumMod val="100000"/>
                </a:schemeClr>
              </a:solidFill>
              <a:latin typeface="+mj-ea"/>
              <a:ea typeface="+mj-ea"/>
            </a:endParaRPr>
          </a:p>
        </p:txBody>
      </p:sp>
      <p:sp>
        <p:nvSpPr>
          <p:cNvPr id="1049122" name="Freeform 27"/>
          <p:cNvSpPr/>
          <p:nvPr>
            <p:custDataLst>
              <p:tags r:id="rId12"/>
            </p:custDataLst>
          </p:nvPr>
        </p:nvSpPr>
        <p:spPr bwMode="auto">
          <a:xfrm>
            <a:off x="6339268" y="5919432"/>
            <a:ext cx="189810" cy="174458"/>
          </a:xfrm>
          <a:custGeom>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4" name="矩形: 圆角 68"/>
          <p:cNvSpPr/>
          <p:nvPr>
            <p:custDataLst>
              <p:tags r:id="rId13"/>
            </p:custDataLst>
          </p:nvPr>
        </p:nvSpPr>
        <p:spPr>
          <a:xfrm flipH="1">
            <a:off x="6469282" y="1353440"/>
            <a:ext cx="2241800" cy="483152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6" name="任意多边形: 形状 69"/>
          <p:cNvSpPr/>
          <p:nvPr>
            <p:custDataLst>
              <p:tags r:id="rId14"/>
            </p:custDataLst>
          </p:nvPr>
        </p:nvSpPr>
        <p:spPr bwMode="auto">
          <a:xfrm>
            <a:off x="6339268" y="5108304"/>
            <a:ext cx="2217174" cy="917645"/>
          </a:xfrm>
          <a:custGeom>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blurRad="76200" dist="50800" dir="5400000" algn="ctr"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defTabSz="913765"/>
            <a:endParaRPr lang="zh-CN" altLang="en-US" sz="2000" b="1">
              <a:solidFill>
                <a:schemeClr val="bg1"/>
              </a:solidFill>
            </a:endParaRPr>
          </a:p>
        </p:txBody>
      </p:sp>
      <p:sp>
        <p:nvSpPr>
          <p:cNvPr id="1049128" name="正文"/>
          <p:cNvSpPr txBox="1"/>
          <p:nvPr>
            <p:custDataLst>
              <p:tags r:id="rId15"/>
            </p:custDataLst>
          </p:nvPr>
        </p:nvSpPr>
        <p:spPr>
          <a:xfrm>
            <a:off x="6604470" y="1444643"/>
            <a:ext cx="1971629" cy="3643868"/>
          </a:xfrm>
          <a:prstGeom prst="rect">
            <a:avLst/>
          </a:prstGeom>
          <a:noFill/>
        </p:spPr>
        <p:txBody>
          <a:bodyPr wrap="square" lIns="90000" tIns="46800" rIns="90000" bIns="4680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Aft>
                <a:spcPts val="1000"/>
              </a:spcAft>
            </a:pPr>
            <a:r>
              <a:rPr lang="zh-CN" altLang="en-US" sz="1600" spc="150">
                <a:solidFill>
                  <a:schemeClr val="tx1">
                    <a:lumMod val="65000"/>
                    <a:lumOff val="35000"/>
                  </a:schemeClr>
                </a:solidFill>
                <a:latin typeface="+mn-ea"/>
              </a:rPr>
              <a:t>自我否定会导致焦虑和抑郁，影响个人心理健康</a:t>
            </a:r>
            <a:endParaRPr lang="zh-CN" altLang="en-US" sz="1600" spc="150">
              <a:solidFill>
                <a:schemeClr val="tx1">
                  <a:lumMod val="65000"/>
                  <a:lumOff val="35000"/>
                </a:schemeClr>
              </a:solidFill>
              <a:latin typeface="+mn-ea"/>
            </a:endParaRPr>
          </a:p>
        </p:txBody>
      </p:sp>
      <p:sp>
        <p:nvSpPr>
          <p:cNvPr id="1049130" name="标题"/>
          <p:cNvSpPr txBox="1"/>
          <p:nvPr>
            <p:custDataLst>
              <p:tags r:id="rId16"/>
            </p:custDataLst>
          </p:nvPr>
        </p:nvSpPr>
        <p:spPr>
          <a:xfrm>
            <a:off x="6409126" y="5158110"/>
            <a:ext cx="2119731" cy="668767"/>
          </a:xfrm>
          <a:prstGeom prst="rect">
            <a:avLst/>
          </a:prstGeom>
          <a:noFill/>
        </p:spPr>
        <p:txBody>
          <a:bodyPr wrap="square" lIns="90000" tIns="46800" rIns="9000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spc="300">
                <a:solidFill>
                  <a:schemeClr val="lt1">
                    <a:lumMod val="100000"/>
                  </a:schemeClr>
                </a:solidFill>
                <a:latin typeface="+mj-ea"/>
                <a:ea typeface="+mj-ea"/>
              </a:rPr>
              <a:t>添加标题</a:t>
            </a:r>
            <a:endParaRPr lang="zh-CN" altLang="en-US" sz="2800" b="1" spc="300">
              <a:solidFill>
                <a:schemeClr val="lt1">
                  <a:lumMod val="100000"/>
                </a:schemeClr>
              </a:solidFill>
              <a:latin typeface="+mj-ea"/>
              <a:ea typeface="+mj-ea"/>
            </a:endParaRPr>
          </a:p>
        </p:txBody>
      </p:sp>
      <p:sp>
        <p:nvSpPr>
          <p:cNvPr id="1049132" name="Freeform 27"/>
          <p:cNvSpPr/>
          <p:nvPr>
            <p:custDataLst>
              <p:tags r:id="rId17"/>
            </p:custDataLst>
          </p:nvPr>
        </p:nvSpPr>
        <p:spPr bwMode="auto">
          <a:xfrm>
            <a:off x="9204738" y="5919432"/>
            <a:ext cx="189810" cy="174458"/>
          </a:xfrm>
          <a:custGeom>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34" name="矩形: 圆角 74"/>
          <p:cNvSpPr/>
          <p:nvPr>
            <p:custDataLst>
              <p:tags r:id="rId18"/>
            </p:custDataLst>
          </p:nvPr>
        </p:nvSpPr>
        <p:spPr>
          <a:xfrm flipH="1">
            <a:off x="9335398" y="1353440"/>
            <a:ext cx="2241800" cy="483152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36" name="任意多边形: 形状 75"/>
          <p:cNvSpPr/>
          <p:nvPr>
            <p:custDataLst>
              <p:tags r:id="rId19"/>
            </p:custDataLst>
          </p:nvPr>
        </p:nvSpPr>
        <p:spPr bwMode="auto">
          <a:xfrm>
            <a:off x="9204738" y="5108304"/>
            <a:ext cx="2217174" cy="917645"/>
          </a:xfrm>
          <a:custGeom>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blurRad="76200" dist="50800" dir="5400000" algn="ctr"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defTabSz="913765"/>
            <a:endParaRPr lang="zh-CN" altLang="en-US" sz="2000" b="1">
              <a:solidFill>
                <a:schemeClr val="bg1"/>
              </a:solidFill>
            </a:endParaRPr>
          </a:p>
        </p:txBody>
      </p:sp>
      <p:sp>
        <p:nvSpPr>
          <p:cNvPr id="1049138" name="正文"/>
          <p:cNvSpPr txBox="1"/>
          <p:nvPr>
            <p:custDataLst>
              <p:tags r:id="rId20"/>
            </p:custDataLst>
          </p:nvPr>
        </p:nvSpPr>
        <p:spPr>
          <a:xfrm>
            <a:off x="9469939" y="1444643"/>
            <a:ext cx="1971629" cy="3643868"/>
          </a:xfrm>
          <a:prstGeom prst="rect">
            <a:avLst/>
          </a:prstGeom>
          <a:noFill/>
        </p:spPr>
        <p:txBody>
          <a:bodyPr wrap="square" lIns="90000" tIns="46800" rIns="90000" bIns="4680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Aft>
                <a:spcPts val="1000"/>
              </a:spcAft>
            </a:pPr>
            <a:r>
              <a:rPr lang="zh-CN" altLang="en-US" sz="1600" spc="150">
                <a:solidFill>
                  <a:schemeClr val="tx1">
                    <a:lumMod val="65000"/>
                    <a:lumOff val="35000"/>
                  </a:schemeClr>
                </a:solidFill>
                <a:latin typeface="+mn-ea"/>
              </a:rPr>
              <a:t>自我否定会导致人际关系紧张，影响个人社交和团队合作</a:t>
            </a:r>
            <a:endParaRPr lang="zh-CN" altLang="en-US" sz="1600" spc="150">
              <a:solidFill>
                <a:schemeClr val="tx1">
                  <a:lumMod val="65000"/>
                  <a:lumOff val="35000"/>
                </a:schemeClr>
              </a:solidFill>
              <a:latin typeface="+mn-ea"/>
            </a:endParaRPr>
          </a:p>
        </p:txBody>
      </p:sp>
      <p:sp>
        <p:nvSpPr>
          <p:cNvPr id="1049140" name="标题"/>
          <p:cNvSpPr txBox="1"/>
          <p:nvPr>
            <p:custDataLst>
              <p:tags r:id="rId21"/>
            </p:custDataLst>
          </p:nvPr>
        </p:nvSpPr>
        <p:spPr>
          <a:xfrm>
            <a:off x="9275242" y="5158110"/>
            <a:ext cx="2119731" cy="668767"/>
          </a:xfrm>
          <a:prstGeom prst="rect">
            <a:avLst/>
          </a:prstGeom>
          <a:noFill/>
        </p:spPr>
        <p:txBody>
          <a:bodyPr wrap="square" lIns="90000" tIns="46800" rIns="9000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spc="300">
                <a:solidFill>
                  <a:schemeClr val="lt1">
                    <a:lumMod val="100000"/>
                  </a:schemeClr>
                </a:solidFill>
                <a:latin typeface="+mj-ea"/>
                <a:ea typeface="+mj-ea"/>
              </a:rPr>
              <a:t>添加标题</a:t>
            </a:r>
            <a:endParaRPr lang="zh-CN" altLang="en-US" sz="2800" b="1" spc="300">
              <a:solidFill>
                <a:schemeClr val="lt1">
                  <a:lumMod val="100000"/>
                </a:schemeClr>
              </a:solidFill>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174" name="标题 1"/>
          <p:cNvSpPr>
            <a:spLocks noGrp="1"/>
          </p:cNvSpPr>
          <p:nvPr>
            <p:ph type="title" idx="5"/>
            <p:custDataLst>
              <p:tags r:id="rId3"/>
            </p:custDataLst>
          </p:nvPr>
        </p:nvSpPr>
        <p:spPr/>
        <p:txBody>
          <a:bodyPr/>
          <a:lstStyle/>
          <a:p>
            <a:r>
              <a:rPr lang="zh-CN" altLang="en-US"/>
              <a:t>建立自信与自我认知</a:t>
            </a:r>
            <a:endParaRPr lang="zh-CN" altLang="en-US"/>
          </a:p>
        </p:txBody>
      </p:sp>
      <p:sp>
        <p:nvSpPr>
          <p:cNvPr id="1049176" name="文本占位符 3"/>
          <p:cNvSpPr>
            <a:spLocks noGrp="1"/>
          </p:cNvSpPr>
          <p:nvPr>
            <p:ph type="body" idx="1"/>
            <p:custDataLst>
              <p:tags r:id="rId4"/>
            </p:custDataLst>
          </p:nvPr>
        </p:nvSpPr>
        <p:spPr/>
        <p:txBody>
          <a:bodyPr/>
          <a:lstStyle/>
          <a:p>
            <a:r>
              <a:rPr lang="zh-CN" altLang="en-US"/>
              <a:t>03</a:t>
            </a:r>
            <a:endParaRPr lang="zh-CN" altLang="en-US"/>
          </a:p>
        </p:txBody>
      </p:sp>
    </p:spTree>
    <p:custDataLst>
      <p:tags r:id="rId5"/>
    </p:custDataLst>
  </p:cSld>
  <p:clrMapOvr>
    <a:overrideClrMapping bg1="lt1" tx1="dk1" bg2="lt2" tx2="dk2" accent1="accent1" accent2="accent2" accent3="accent3" accent4="accent4" accent5="accent5" accent6="accent6" hlink="hlink" folHlink="folHlink"/>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222" name="标题 2"/>
          <p:cNvSpPr>
            <a:spLocks noGrp="1"/>
          </p:cNvSpPr>
          <p:nvPr>
            <p:ph type="title" idx="2"/>
          </p:nvPr>
        </p:nvSpPr>
        <p:spPr/>
        <p:txBody>
          <a:bodyPr/>
          <a:lstStyle/>
          <a:p>
            <a:r>
              <a:rPr lang="zh-CN" altLang="en-US"/>
              <a:t>认识自己的优点和长处</a:t>
            </a:r>
            <a:endParaRPr lang="zh-CN" altLang="en-US"/>
          </a:p>
        </p:txBody>
      </p:sp>
      <p:sp>
        <p:nvSpPr>
          <p:cNvPr id="1049224" name="对角圆角矩形 15"/>
          <p:cNvSpPr/>
          <p:nvPr>
            <p:custDataLst>
              <p:tags r:id="rId2"/>
            </p:custDataLst>
          </p:nvPr>
        </p:nvSpPr>
        <p:spPr>
          <a:xfrm>
            <a:off x="1305000" y="4106881"/>
            <a:ext cx="9575806" cy="807102"/>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26" name="对角圆角矩形 16"/>
          <p:cNvSpPr/>
          <p:nvPr>
            <p:custDataLst>
              <p:tags r:id="rId3"/>
            </p:custDataLst>
          </p:nvPr>
        </p:nvSpPr>
        <p:spPr>
          <a:xfrm>
            <a:off x="1305000" y="3960308"/>
            <a:ext cx="582800" cy="556117"/>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28" name="直角三角形 17"/>
          <p:cNvSpPr/>
          <p:nvPr>
            <p:custDataLst>
              <p:tags r:id="rId4"/>
            </p:custDataLst>
          </p:nvPr>
        </p:nvSpPr>
        <p:spPr>
          <a:xfrm>
            <a:off x="1887930" y="3960981"/>
            <a:ext cx="87808" cy="146346"/>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30" name="文本框 27"/>
          <p:cNvSpPr txBox="1"/>
          <p:nvPr>
            <p:custDataLst>
              <p:tags r:id="rId5"/>
            </p:custDataLst>
          </p:nvPr>
        </p:nvSpPr>
        <p:spPr>
          <a:xfrm>
            <a:off x="1925582" y="4118311"/>
            <a:ext cx="8652018" cy="793200"/>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自我激励：通过自我激励，激发自己的潜能和创造力</a:t>
            </a:r>
            <a:endParaRPr lang="en-US" altLang="zh-CN">
              <a:solidFill>
                <a:schemeClr val="dk1">
                  <a:lumMod val="80000"/>
                  <a:lumOff val="20000"/>
                </a:schemeClr>
              </a:solidFill>
              <a:latin typeface="+mn-ea"/>
              <a:sym typeface="+mn-ea"/>
            </a:endParaRPr>
          </a:p>
        </p:txBody>
      </p:sp>
      <p:sp>
        <p:nvSpPr>
          <p:cNvPr id="1049232" name="对角圆角矩形 52"/>
          <p:cNvSpPr/>
          <p:nvPr>
            <p:custDataLst>
              <p:tags r:id="rId6"/>
            </p:custDataLst>
          </p:nvPr>
        </p:nvSpPr>
        <p:spPr>
          <a:xfrm>
            <a:off x="1305000" y="1436295"/>
            <a:ext cx="9575806" cy="807102"/>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34" name="对角圆角矩形 53"/>
          <p:cNvSpPr/>
          <p:nvPr>
            <p:custDataLst>
              <p:tags r:id="rId7"/>
            </p:custDataLst>
          </p:nvPr>
        </p:nvSpPr>
        <p:spPr>
          <a:xfrm>
            <a:off x="1305000" y="1289050"/>
            <a:ext cx="582800" cy="556117"/>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36" name="直角三角形 54"/>
          <p:cNvSpPr/>
          <p:nvPr>
            <p:custDataLst>
              <p:tags r:id="rId8"/>
            </p:custDataLst>
          </p:nvPr>
        </p:nvSpPr>
        <p:spPr>
          <a:xfrm>
            <a:off x="1887930" y="1289722"/>
            <a:ext cx="87808" cy="146346"/>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38" name="文本框 56"/>
          <p:cNvSpPr txBox="1"/>
          <p:nvPr>
            <p:custDataLst>
              <p:tags r:id="rId9"/>
            </p:custDataLst>
          </p:nvPr>
        </p:nvSpPr>
        <p:spPr>
          <a:xfrm>
            <a:off x="1925582" y="1439657"/>
            <a:ext cx="8652018" cy="793200"/>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自我反思：通过自我反思，了解自己的优点和长处</a:t>
            </a:r>
            <a:endParaRPr lang="zh-CN" altLang="en-US">
              <a:solidFill>
                <a:schemeClr val="dk1">
                  <a:lumMod val="80000"/>
                  <a:lumOff val="20000"/>
                </a:schemeClr>
              </a:solidFill>
              <a:latin typeface="+mn-ea"/>
              <a:sym typeface="+mn-ea"/>
            </a:endParaRPr>
          </a:p>
        </p:txBody>
      </p:sp>
      <p:sp>
        <p:nvSpPr>
          <p:cNvPr id="1049240" name="对角圆角矩形 5"/>
          <p:cNvSpPr/>
          <p:nvPr>
            <p:custDataLst>
              <p:tags r:id="rId10"/>
            </p:custDataLst>
          </p:nvPr>
        </p:nvSpPr>
        <p:spPr>
          <a:xfrm>
            <a:off x="1305000" y="2771588"/>
            <a:ext cx="9575806" cy="807102"/>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42" name="对角圆角矩形 6"/>
          <p:cNvSpPr/>
          <p:nvPr>
            <p:custDataLst>
              <p:tags r:id="rId11"/>
            </p:custDataLst>
          </p:nvPr>
        </p:nvSpPr>
        <p:spPr>
          <a:xfrm>
            <a:off x="1305000" y="2624343"/>
            <a:ext cx="582800" cy="556117"/>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44" name="直角三角形 7"/>
          <p:cNvSpPr/>
          <p:nvPr>
            <p:custDataLst>
              <p:tags r:id="rId12"/>
            </p:custDataLst>
          </p:nvPr>
        </p:nvSpPr>
        <p:spPr>
          <a:xfrm>
            <a:off x="1887930" y="2625688"/>
            <a:ext cx="87808" cy="146346"/>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46" name="文本框 8"/>
          <p:cNvSpPr txBox="1"/>
          <p:nvPr>
            <p:custDataLst>
              <p:tags r:id="rId13"/>
            </p:custDataLst>
          </p:nvPr>
        </p:nvSpPr>
        <p:spPr>
          <a:xfrm>
            <a:off x="1925582" y="2783018"/>
            <a:ext cx="8652018" cy="793200"/>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自我肯定：通过自我肯定，增强自信心和自尊心</a:t>
            </a:r>
            <a:endParaRPr lang="zh-CN" altLang="en-US">
              <a:solidFill>
                <a:schemeClr val="dk1">
                  <a:lumMod val="80000"/>
                  <a:lumOff val="20000"/>
                </a:schemeClr>
              </a:solidFill>
              <a:latin typeface="+mn-ea"/>
              <a:sym typeface="+mn-ea"/>
            </a:endParaRPr>
          </a:p>
        </p:txBody>
      </p:sp>
      <p:sp>
        <p:nvSpPr>
          <p:cNvPr id="1049248" name="对角圆角矩形 9"/>
          <p:cNvSpPr/>
          <p:nvPr>
            <p:custDataLst>
              <p:tags r:id="rId14"/>
            </p:custDataLst>
          </p:nvPr>
        </p:nvSpPr>
        <p:spPr>
          <a:xfrm>
            <a:off x="1305000" y="5442847"/>
            <a:ext cx="9575806" cy="807102"/>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50" name="对角圆角矩形 10"/>
          <p:cNvSpPr/>
          <p:nvPr>
            <p:custDataLst>
              <p:tags r:id="rId15"/>
            </p:custDataLst>
          </p:nvPr>
        </p:nvSpPr>
        <p:spPr>
          <a:xfrm>
            <a:off x="1305000" y="5295601"/>
            <a:ext cx="582800" cy="556117"/>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52" name="直角三角形 11"/>
          <p:cNvSpPr/>
          <p:nvPr>
            <p:custDataLst>
              <p:tags r:id="rId16"/>
            </p:custDataLst>
          </p:nvPr>
        </p:nvSpPr>
        <p:spPr>
          <a:xfrm>
            <a:off x="1887930" y="5296274"/>
            <a:ext cx="87808" cy="146346"/>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254" name="文本框 12"/>
          <p:cNvSpPr txBox="1"/>
          <p:nvPr>
            <p:custDataLst>
              <p:tags r:id="rId17"/>
            </p:custDataLst>
          </p:nvPr>
        </p:nvSpPr>
        <p:spPr>
          <a:xfrm>
            <a:off x="1925582" y="5453604"/>
            <a:ext cx="8652018" cy="793200"/>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自我提升：通过自我提升，提高自己的能力和素质</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288" name="标题 2"/>
          <p:cNvSpPr>
            <a:spLocks noGrp="1"/>
          </p:cNvSpPr>
          <p:nvPr>
            <p:ph type="title" idx="2"/>
          </p:nvPr>
        </p:nvSpPr>
        <p:spPr/>
        <p:txBody>
          <a:bodyPr/>
          <a:lstStyle/>
          <a:p>
            <a:r>
              <a:rPr lang="zh-CN" altLang="en-US"/>
              <a:t>培养积极的心态和思维模式</a:t>
            </a:r>
            <a:endParaRPr lang="zh-CN" altLang="en-US"/>
          </a:p>
        </p:txBody>
      </p:sp>
      <p:sp>
        <p:nvSpPr>
          <p:cNvPr id="1049290" name="椭圆 262"/>
          <p:cNvSpPr/>
          <p:nvPr>
            <p:custDataLst>
              <p:tags r:id="rId2"/>
            </p:custDataLst>
          </p:nvPr>
        </p:nvSpPr>
        <p:spPr>
          <a:xfrm>
            <a:off x="2414057" y="4021626"/>
            <a:ext cx="7357027" cy="1924766"/>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292" name="椭圆 263"/>
          <p:cNvSpPr/>
          <p:nvPr>
            <p:custDataLst>
              <p:tags r:id="rId3"/>
            </p:custDataLst>
          </p:nvPr>
        </p:nvSpPr>
        <p:spPr>
          <a:xfrm>
            <a:off x="3266271" y="4102011"/>
            <a:ext cx="5577986" cy="1652921"/>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294" name="椭圆 264"/>
          <p:cNvSpPr/>
          <p:nvPr>
            <p:custDataLst>
              <p:tags r:id="rId4"/>
            </p:custDataLst>
          </p:nvPr>
        </p:nvSpPr>
        <p:spPr>
          <a:xfrm>
            <a:off x="4064242" y="4338592"/>
            <a:ext cx="3981146" cy="1179731"/>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296" name="椭圆 265"/>
          <p:cNvSpPr/>
          <p:nvPr>
            <p:custDataLst>
              <p:tags r:id="rId5"/>
            </p:custDataLst>
          </p:nvPr>
        </p:nvSpPr>
        <p:spPr>
          <a:xfrm>
            <a:off x="4738693" y="4538575"/>
            <a:ext cx="2631992" cy="779937"/>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298" name="椭圆 266"/>
          <p:cNvSpPr/>
          <p:nvPr>
            <p:custDataLst>
              <p:tags r:id="rId6"/>
            </p:custDataLst>
          </p:nvPr>
        </p:nvSpPr>
        <p:spPr>
          <a:xfrm>
            <a:off x="5430137" y="4743132"/>
            <a:ext cx="1513935" cy="448624"/>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93" name="直接连接符 267"/>
          <p:cNvCxnSpPr/>
          <p:nvPr>
            <p:custDataLst>
              <p:tags r:id="rId7"/>
            </p:custDataLst>
          </p:nvPr>
        </p:nvCxnSpPr>
        <p:spPr>
          <a:xfrm flipH="1">
            <a:off x="2869573" y="4668629"/>
            <a:ext cx="0" cy="847449"/>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00" name="椭圆 268"/>
          <p:cNvSpPr/>
          <p:nvPr>
            <p:custDataLst>
              <p:tags r:id="rId8"/>
            </p:custDataLst>
          </p:nvPr>
        </p:nvSpPr>
        <p:spPr>
          <a:xfrm flipV="1">
            <a:off x="2778078" y="4482371"/>
            <a:ext cx="174872" cy="174865"/>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02" name="椭圆 269"/>
          <p:cNvSpPr/>
          <p:nvPr>
            <p:custDataLst>
              <p:tags r:id="rId9"/>
            </p:custDataLst>
          </p:nvPr>
        </p:nvSpPr>
        <p:spPr>
          <a:xfrm flipV="1">
            <a:off x="2819904" y="4524851"/>
            <a:ext cx="90607" cy="90603"/>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04" name="椭圆 270"/>
          <p:cNvSpPr/>
          <p:nvPr>
            <p:custDataLst>
              <p:tags r:id="rId10"/>
            </p:custDataLst>
          </p:nvPr>
        </p:nvSpPr>
        <p:spPr>
          <a:xfrm flipV="1">
            <a:off x="7786797" y="3668062"/>
            <a:ext cx="105271" cy="105268"/>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95" name="直接连接符 271"/>
          <p:cNvCxnSpPr/>
          <p:nvPr>
            <p:custDataLst>
              <p:tags r:id="rId11"/>
            </p:custDataLst>
          </p:nvPr>
        </p:nvCxnSpPr>
        <p:spPr>
          <a:xfrm flipH="1">
            <a:off x="7839734" y="3783084"/>
            <a:ext cx="0" cy="1924766"/>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06" name="椭圆 272"/>
          <p:cNvSpPr/>
          <p:nvPr>
            <p:custDataLst>
              <p:tags r:id="rId12"/>
            </p:custDataLst>
          </p:nvPr>
        </p:nvSpPr>
        <p:spPr>
          <a:xfrm flipV="1">
            <a:off x="4009998" y="3542582"/>
            <a:ext cx="387620" cy="387609"/>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97" name="直接连接符 273"/>
          <p:cNvCxnSpPr/>
          <p:nvPr>
            <p:custDataLst>
              <p:tags r:id="rId13"/>
            </p:custDataLst>
          </p:nvPr>
        </p:nvCxnSpPr>
        <p:spPr>
          <a:xfrm flipH="1">
            <a:off x="4202792" y="3962154"/>
            <a:ext cx="0" cy="101704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99" name="直接连接符 274"/>
          <p:cNvCxnSpPr/>
          <p:nvPr>
            <p:custDataLst>
              <p:tags r:id="rId14"/>
            </p:custDataLst>
          </p:nvPr>
        </p:nvCxnSpPr>
        <p:spPr>
          <a:xfrm flipH="1">
            <a:off x="7130644" y="3649762"/>
            <a:ext cx="0" cy="847449"/>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08" name="椭圆 275"/>
          <p:cNvSpPr/>
          <p:nvPr>
            <p:custDataLst>
              <p:tags r:id="rId15"/>
            </p:custDataLst>
          </p:nvPr>
        </p:nvSpPr>
        <p:spPr>
          <a:xfrm flipV="1">
            <a:off x="7039149" y="3463504"/>
            <a:ext cx="174872" cy="174865"/>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10" name="椭圆 276"/>
          <p:cNvSpPr/>
          <p:nvPr>
            <p:custDataLst>
              <p:tags r:id="rId16"/>
            </p:custDataLst>
          </p:nvPr>
        </p:nvSpPr>
        <p:spPr>
          <a:xfrm flipV="1">
            <a:off x="7080975" y="3505984"/>
            <a:ext cx="90607" cy="90603"/>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12" name="椭圆 277"/>
          <p:cNvSpPr/>
          <p:nvPr>
            <p:custDataLst>
              <p:tags r:id="rId17"/>
            </p:custDataLst>
          </p:nvPr>
        </p:nvSpPr>
        <p:spPr>
          <a:xfrm flipV="1">
            <a:off x="3758386" y="4324214"/>
            <a:ext cx="105271" cy="105268"/>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901" name="直接连接符 278"/>
          <p:cNvCxnSpPr/>
          <p:nvPr>
            <p:custDataLst>
              <p:tags r:id="rId18"/>
            </p:custDataLst>
          </p:nvPr>
        </p:nvCxnSpPr>
        <p:spPr>
          <a:xfrm flipH="1">
            <a:off x="3811322" y="4439237"/>
            <a:ext cx="0" cy="111294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4" name="椭圆 279"/>
          <p:cNvSpPr/>
          <p:nvPr>
            <p:custDataLst>
              <p:tags r:id="rId19"/>
            </p:custDataLst>
          </p:nvPr>
        </p:nvSpPr>
        <p:spPr>
          <a:xfrm flipV="1">
            <a:off x="8529217" y="4560142"/>
            <a:ext cx="264035" cy="26402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903" name="直接连接符 280"/>
          <p:cNvCxnSpPr/>
          <p:nvPr>
            <p:custDataLst>
              <p:tags r:id="rId20"/>
            </p:custDataLst>
          </p:nvPr>
        </p:nvCxnSpPr>
        <p:spPr>
          <a:xfrm flipH="1">
            <a:off x="8659924" y="4852927"/>
            <a:ext cx="0" cy="412894"/>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6" name="椭圆 281"/>
          <p:cNvSpPr/>
          <p:nvPr>
            <p:custDataLst>
              <p:tags r:id="rId21"/>
            </p:custDataLst>
          </p:nvPr>
        </p:nvSpPr>
        <p:spPr>
          <a:xfrm flipV="1">
            <a:off x="4949133" y="4871879"/>
            <a:ext cx="327055" cy="327044"/>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905" name="直接连接符 282"/>
          <p:cNvCxnSpPr/>
          <p:nvPr>
            <p:custDataLst>
              <p:tags r:id="rId22"/>
            </p:custDataLst>
          </p:nvPr>
        </p:nvCxnSpPr>
        <p:spPr>
          <a:xfrm flipH="1">
            <a:off x="5109903" y="5250932"/>
            <a:ext cx="0" cy="722488"/>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8" name="图形 15"/>
          <p:cNvSpPr/>
          <p:nvPr>
            <p:custDataLst>
              <p:tags r:id="rId23"/>
            </p:custDataLst>
          </p:nvPr>
        </p:nvSpPr>
        <p:spPr>
          <a:xfrm>
            <a:off x="5016447" y="4941808"/>
            <a:ext cx="187011" cy="182223"/>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0" name="图形 19"/>
          <p:cNvSpPr/>
          <p:nvPr>
            <p:custDataLst>
              <p:tags r:id="rId24"/>
            </p:custDataLst>
          </p:nvPr>
        </p:nvSpPr>
        <p:spPr>
          <a:xfrm>
            <a:off x="8597185" y="4633991"/>
            <a:ext cx="128075" cy="115333"/>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2" name="图形 27"/>
          <p:cNvSpPr/>
          <p:nvPr>
            <p:custDataLst>
              <p:tags r:id="rId25"/>
            </p:custDataLst>
          </p:nvPr>
        </p:nvSpPr>
        <p:spPr>
          <a:xfrm>
            <a:off x="4113257" y="3666754"/>
            <a:ext cx="181118" cy="139299"/>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4" name="任意多边形: 形状 286"/>
          <p:cNvSpPr/>
          <p:nvPr>
            <p:custDataLst>
              <p:tags r:id="rId26"/>
            </p:custDataLst>
          </p:nvPr>
        </p:nvSpPr>
        <p:spPr>
          <a:xfrm>
            <a:off x="5420988" y="3615778"/>
            <a:ext cx="1343129" cy="1343135"/>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6" name="正文"/>
          <p:cNvSpPr txBox="1"/>
          <p:nvPr>
            <p:custDataLst>
              <p:tags r:id="rId27"/>
            </p:custDataLst>
          </p:nvPr>
        </p:nvSpPr>
        <p:spPr>
          <a:xfrm>
            <a:off x="608330" y="3688321"/>
            <a:ext cx="2158056" cy="808861"/>
          </a:xfrm>
          <a:prstGeom prst="rect">
            <a:avLst/>
          </a:prstGeom>
          <a:noFill/>
        </p:spPr>
        <p:txBody>
          <a:bodyPr wrap="square" lIns="0" tIns="0" rIns="0" bIns="0" rtlCol="0" anchor="t" anchorCtr="0">
            <a:normAutofit fontScale="916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积极思考：遇到问题时，尝试从积极的角度去思考和解决</a:t>
            </a:r>
            <a:endParaRPr lang="zh-CN" altLang="en-US" sz="1200" spc="150">
              <a:solidFill>
                <a:schemeClr val="tx1">
                  <a:lumMod val="65000"/>
                  <a:lumOff val="35000"/>
                </a:schemeClr>
              </a:solidFill>
              <a:latin typeface="+mn-ea"/>
              <a:sym typeface="+mn-ea"/>
            </a:endParaRPr>
          </a:p>
        </p:txBody>
      </p:sp>
      <p:sp>
        <p:nvSpPr>
          <p:cNvPr id="1049328" name="正文"/>
          <p:cNvSpPr txBox="1"/>
          <p:nvPr>
            <p:custDataLst>
              <p:tags r:id="rId28"/>
            </p:custDataLst>
          </p:nvPr>
        </p:nvSpPr>
        <p:spPr>
          <a:xfrm>
            <a:off x="9419336" y="3688321"/>
            <a:ext cx="2158056" cy="808861"/>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自我反思：定期进行自我反思，了解自己的优点和不足，提高自我认知能力</a:t>
            </a:r>
            <a:endParaRPr lang="zh-CN" altLang="en-US" sz="1200" spc="150">
              <a:solidFill>
                <a:schemeClr val="tx1">
                  <a:lumMod val="65000"/>
                  <a:lumOff val="35000"/>
                </a:schemeClr>
              </a:solidFill>
              <a:latin typeface="+mn-ea"/>
              <a:sym typeface="+mn-ea"/>
            </a:endParaRPr>
          </a:p>
        </p:txBody>
      </p:sp>
      <p:sp>
        <p:nvSpPr>
          <p:cNvPr id="1049330" name="正文"/>
          <p:cNvSpPr txBox="1"/>
          <p:nvPr>
            <p:custDataLst>
              <p:tags r:id="rId29"/>
            </p:custDataLst>
          </p:nvPr>
        </p:nvSpPr>
        <p:spPr>
          <a:xfrm>
            <a:off x="7063330" y="1564975"/>
            <a:ext cx="2158056" cy="808861"/>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目标设定：设定可实现的目标，逐步实现，增强自信心</a:t>
            </a:r>
            <a:endParaRPr lang="zh-CN" altLang="en-US" sz="1200" spc="150">
              <a:solidFill>
                <a:schemeClr val="tx1">
                  <a:lumMod val="65000"/>
                  <a:lumOff val="35000"/>
                </a:schemeClr>
              </a:solidFill>
              <a:latin typeface="+mn-ea"/>
              <a:sym typeface="+mn-ea"/>
            </a:endParaRPr>
          </a:p>
        </p:txBody>
      </p:sp>
      <p:sp>
        <p:nvSpPr>
          <p:cNvPr id="1049332" name="正文"/>
          <p:cNvSpPr txBox="1"/>
          <p:nvPr>
            <p:custDataLst>
              <p:tags r:id="rId30"/>
            </p:custDataLst>
          </p:nvPr>
        </p:nvSpPr>
        <p:spPr>
          <a:xfrm>
            <a:off x="2964336" y="1564975"/>
            <a:ext cx="2158056" cy="808861"/>
          </a:xfrm>
          <a:prstGeom prst="rect">
            <a:avLst/>
          </a:prstGeom>
          <a:noFill/>
        </p:spPr>
        <p:txBody>
          <a:bodyPr wrap="square" lIns="0" tIns="0" rIns="0" bIns="0" rtlCol="0" anchor="t" anchorCtr="0">
            <a:normAutofit fontScale="916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自我肯定：经常对自己进行积极的肯定和表扬，增强自信心</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366" name="标题 2"/>
          <p:cNvSpPr>
            <a:spLocks noGrp="1"/>
          </p:cNvSpPr>
          <p:nvPr>
            <p:ph type="title" idx="2"/>
          </p:nvPr>
        </p:nvSpPr>
        <p:spPr/>
        <p:txBody>
          <a:bodyPr/>
          <a:lstStyle/>
          <a:p>
            <a:r>
              <a:rPr lang="zh-CN" altLang="en-US"/>
              <a:t>学会接受自己的不足并努力改进</a:t>
            </a:r>
            <a:endParaRPr lang="zh-CN" altLang="en-US"/>
          </a:p>
        </p:txBody>
      </p:sp>
      <p:sp>
        <p:nvSpPr>
          <p:cNvPr id="1049368" name="椭圆 262"/>
          <p:cNvSpPr/>
          <p:nvPr>
            <p:custDataLst>
              <p:tags r:id="rId2"/>
            </p:custDataLst>
          </p:nvPr>
        </p:nvSpPr>
        <p:spPr>
          <a:xfrm>
            <a:off x="2414057" y="4021626"/>
            <a:ext cx="7357027" cy="1924766"/>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70" name="椭圆 263"/>
          <p:cNvSpPr/>
          <p:nvPr>
            <p:custDataLst>
              <p:tags r:id="rId3"/>
            </p:custDataLst>
          </p:nvPr>
        </p:nvSpPr>
        <p:spPr>
          <a:xfrm>
            <a:off x="3266271" y="4102011"/>
            <a:ext cx="5577986" cy="1652921"/>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72" name="椭圆 264"/>
          <p:cNvSpPr/>
          <p:nvPr>
            <p:custDataLst>
              <p:tags r:id="rId4"/>
            </p:custDataLst>
          </p:nvPr>
        </p:nvSpPr>
        <p:spPr>
          <a:xfrm>
            <a:off x="4064242" y="4338592"/>
            <a:ext cx="3981146" cy="1179731"/>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74" name="椭圆 265"/>
          <p:cNvSpPr/>
          <p:nvPr>
            <p:custDataLst>
              <p:tags r:id="rId5"/>
            </p:custDataLst>
          </p:nvPr>
        </p:nvSpPr>
        <p:spPr>
          <a:xfrm>
            <a:off x="4738693" y="4538575"/>
            <a:ext cx="2631992" cy="779937"/>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76" name="椭圆 266"/>
          <p:cNvSpPr/>
          <p:nvPr>
            <p:custDataLst>
              <p:tags r:id="rId6"/>
            </p:custDataLst>
          </p:nvPr>
        </p:nvSpPr>
        <p:spPr>
          <a:xfrm>
            <a:off x="5430137" y="4743132"/>
            <a:ext cx="1513935" cy="448624"/>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913" name="直接连接符 267"/>
          <p:cNvCxnSpPr/>
          <p:nvPr>
            <p:custDataLst>
              <p:tags r:id="rId7"/>
            </p:custDataLst>
          </p:nvPr>
        </p:nvCxnSpPr>
        <p:spPr>
          <a:xfrm flipH="1">
            <a:off x="2869573" y="4668629"/>
            <a:ext cx="0" cy="847449"/>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8" name="椭圆 268"/>
          <p:cNvSpPr/>
          <p:nvPr>
            <p:custDataLst>
              <p:tags r:id="rId8"/>
            </p:custDataLst>
          </p:nvPr>
        </p:nvSpPr>
        <p:spPr>
          <a:xfrm flipV="1">
            <a:off x="2778078" y="4482371"/>
            <a:ext cx="174872" cy="174865"/>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80" name="椭圆 269"/>
          <p:cNvSpPr/>
          <p:nvPr>
            <p:custDataLst>
              <p:tags r:id="rId9"/>
            </p:custDataLst>
          </p:nvPr>
        </p:nvSpPr>
        <p:spPr>
          <a:xfrm flipV="1">
            <a:off x="2819904" y="4524851"/>
            <a:ext cx="90607" cy="90603"/>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82" name="椭圆 270"/>
          <p:cNvSpPr/>
          <p:nvPr>
            <p:custDataLst>
              <p:tags r:id="rId10"/>
            </p:custDataLst>
          </p:nvPr>
        </p:nvSpPr>
        <p:spPr>
          <a:xfrm flipV="1">
            <a:off x="7786797" y="3668062"/>
            <a:ext cx="105271" cy="105268"/>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915" name="直接连接符 271"/>
          <p:cNvCxnSpPr/>
          <p:nvPr>
            <p:custDataLst>
              <p:tags r:id="rId11"/>
            </p:custDataLst>
          </p:nvPr>
        </p:nvCxnSpPr>
        <p:spPr>
          <a:xfrm flipH="1">
            <a:off x="7839734" y="3783084"/>
            <a:ext cx="0" cy="1924766"/>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4" name="椭圆 272"/>
          <p:cNvSpPr/>
          <p:nvPr>
            <p:custDataLst>
              <p:tags r:id="rId12"/>
            </p:custDataLst>
          </p:nvPr>
        </p:nvSpPr>
        <p:spPr>
          <a:xfrm flipV="1">
            <a:off x="4009998" y="3542582"/>
            <a:ext cx="387620" cy="387609"/>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917" name="直接连接符 273"/>
          <p:cNvCxnSpPr/>
          <p:nvPr>
            <p:custDataLst>
              <p:tags r:id="rId13"/>
            </p:custDataLst>
          </p:nvPr>
        </p:nvCxnSpPr>
        <p:spPr>
          <a:xfrm flipH="1">
            <a:off x="4202792" y="3962154"/>
            <a:ext cx="0" cy="101704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19" name="直接连接符 274"/>
          <p:cNvCxnSpPr/>
          <p:nvPr>
            <p:custDataLst>
              <p:tags r:id="rId14"/>
            </p:custDataLst>
          </p:nvPr>
        </p:nvCxnSpPr>
        <p:spPr>
          <a:xfrm flipH="1">
            <a:off x="7130644" y="3649762"/>
            <a:ext cx="0" cy="847449"/>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6" name="椭圆 275"/>
          <p:cNvSpPr/>
          <p:nvPr>
            <p:custDataLst>
              <p:tags r:id="rId15"/>
            </p:custDataLst>
          </p:nvPr>
        </p:nvSpPr>
        <p:spPr>
          <a:xfrm flipV="1">
            <a:off x="7039149" y="3463504"/>
            <a:ext cx="174872" cy="174865"/>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88" name="椭圆 276"/>
          <p:cNvSpPr/>
          <p:nvPr>
            <p:custDataLst>
              <p:tags r:id="rId16"/>
            </p:custDataLst>
          </p:nvPr>
        </p:nvSpPr>
        <p:spPr>
          <a:xfrm flipV="1">
            <a:off x="7080975" y="3505984"/>
            <a:ext cx="90607" cy="90603"/>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90" name="椭圆 277"/>
          <p:cNvSpPr/>
          <p:nvPr>
            <p:custDataLst>
              <p:tags r:id="rId17"/>
            </p:custDataLst>
          </p:nvPr>
        </p:nvSpPr>
        <p:spPr>
          <a:xfrm flipV="1">
            <a:off x="3758386" y="4324214"/>
            <a:ext cx="105271" cy="105268"/>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921" name="直接连接符 278"/>
          <p:cNvCxnSpPr/>
          <p:nvPr>
            <p:custDataLst>
              <p:tags r:id="rId18"/>
            </p:custDataLst>
          </p:nvPr>
        </p:nvCxnSpPr>
        <p:spPr>
          <a:xfrm flipH="1">
            <a:off x="3811322" y="4439237"/>
            <a:ext cx="0" cy="111294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2" name="椭圆 279"/>
          <p:cNvSpPr/>
          <p:nvPr>
            <p:custDataLst>
              <p:tags r:id="rId19"/>
            </p:custDataLst>
          </p:nvPr>
        </p:nvSpPr>
        <p:spPr>
          <a:xfrm flipV="1">
            <a:off x="8529217" y="4560142"/>
            <a:ext cx="264035" cy="26402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923" name="直接连接符 280"/>
          <p:cNvCxnSpPr/>
          <p:nvPr>
            <p:custDataLst>
              <p:tags r:id="rId20"/>
            </p:custDataLst>
          </p:nvPr>
        </p:nvCxnSpPr>
        <p:spPr>
          <a:xfrm flipH="1">
            <a:off x="8659924" y="4852927"/>
            <a:ext cx="0" cy="412894"/>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4" name="椭圆 281"/>
          <p:cNvSpPr/>
          <p:nvPr>
            <p:custDataLst>
              <p:tags r:id="rId21"/>
            </p:custDataLst>
          </p:nvPr>
        </p:nvSpPr>
        <p:spPr>
          <a:xfrm flipV="1">
            <a:off x="4949133" y="4871879"/>
            <a:ext cx="327055" cy="327044"/>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925" name="直接连接符 282"/>
          <p:cNvCxnSpPr/>
          <p:nvPr>
            <p:custDataLst>
              <p:tags r:id="rId22"/>
            </p:custDataLst>
          </p:nvPr>
        </p:nvCxnSpPr>
        <p:spPr>
          <a:xfrm flipH="1">
            <a:off x="5109903" y="5250932"/>
            <a:ext cx="0" cy="722488"/>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6" name="图形 15"/>
          <p:cNvSpPr/>
          <p:nvPr>
            <p:custDataLst>
              <p:tags r:id="rId23"/>
            </p:custDataLst>
          </p:nvPr>
        </p:nvSpPr>
        <p:spPr>
          <a:xfrm>
            <a:off x="5016447" y="4941808"/>
            <a:ext cx="187011" cy="182223"/>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8" name="图形 19"/>
          <p:cNvSpPr/>
          <p:nvPr>
            <p:custDataLst>
              <p:tags r:id="rId24"/>
            </p:custDataLst>
          </p:nvPr>
        </p:nvSpPr>
        <p:spPr>
          <a:xfrm>
            <a:off x="8597185" y="4633991"/>
            <a:ext cx="128075" cy="115333"/>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00" name="图形 27"/>
          <p:cNvSpPr/>
          <p:nvPr>
            <p:custDataLst>
              <p:tags r:id="rId25"/>
            </p:custDataLst>
          </p:nvPr>
        </p:nvSpPr>
        <p:spPr>
          <a:xfrm>
            <a:off x="4113257" y="3666754"/>
            <a:ext cx="181118" cy="139299"/>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02" name="任意多边形: 形状 286"/>
          <p:cNvSpPr/>
          <p:nvPr>
            <p:custDataLst>
              <p:tags r:id="rId26"/>
            </p:custDataLst>
          </p:nvPr>
        </p:nvSpPr>
        <p:spPr>
          <a:xfrm>
            <a:off x="5420988" y="3615778"/>
            <a:ext cx="1343129" cy="1343135"/>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04" name="正文"/>
          <p:cNvSpPr txBox="1"/>
          <p:nvPr>
            <p:custDataLst>
              <p:tags r:id="rId27"/>
            </p:custDataLst>
          </p:nvPr>
        </p:nvSpPr>
        <p:spPr>
          <a:xfrm>
            <a:off x="608330" y="3688321"/>
            <a:ext cx="2158056" cy="808861"/>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认识自己的不足：了解自己的优点和缺点，接受自己的不完美</a:t>
            </a:r>
            <a:endParaRPr lang="zh-CN" altLang="en-US" sz="1200" spc="150">
              <a:solidFill>
                <a:schemeClr val="tx1">
                  <a:lumMod val="65000"/>
                  <a:lumOff val="35000"/>
                </a:schemeClr>
              </a:solidFill>
              <a:latin typeface="+mn-ea"/>
              <a:sym typeface="+mn-ea"/>
            </a:endParaRPr>
          </a:p>
        </p:txBody>
      </p:sp>
      <p:sp>
        <p:nvSpPr>
          <p:cNvPr id="1049406" name="正文"/>
          <p:cNvSpPr txBox="1"/>
          <p:nvPr>
            <p:custDataLst>
              <p:tags r:id="rId28"/>
            </p:custDataLst>
          </p:nvPr>
        </p:nvSpPr>
        <p:spPr>
          <a:xfrm>
            <a:off x="9419336" y="3688321"/>
            <a:ext cx="2158056" cy="808861"/>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自我激励：通过自我激励，保持积极的心态，不断进步。</a:t>
            </a:r>
            <a:endParaRPr lang="zh-CN" altLang="en-US" sz="1200" spc="150">
              <a:solidFill>
                <a:schemeClr val="tx1">
                  <a:lumMod val="65000"/>
                  <a:lumOff val="35000"/>
                </a:schemeClr>
              </a:solidFill>
              <a:latin typeface="+mn-ea"/>
              <a:sym typeface="+mn-ea"/>
            </a:endParaRPr>
          </a:p>
        </p:txBody>
      </p:sp>
      <p:sp>
        <p:nvSpPr>
          <p:cNvPr id="1049408" name="正文"/>
          <p:cNvSpPr txBox="1"/>
          <p:nvPr>
            <p:custDataLst>
              <p:tags r:id="rId29"/>
            </p:custDataLst>
          </p:nvPr>
        </p:nvSpPr>
        <p:spPr>
          <a:xfrm>
            <a:off x="7890056" y="2437449"/>
            <a:ext cx="2158056" cy="808861"/>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寻求帮助：在遇到困难时，寻求他人的帮助和支持，共同解决问题</a:t>
            </a:r>
            <a:endParaRPr lang="zh-CN" altLang="en-US" sz="1200" spc="150">
              <a:solidFill>
                <a:schemeClr val="tx1">
                  <a:lumMod val="65000"/>
                  <a:lumOff val="35000"/>
                </a:schemeClr>
              </a:solidFill>
              <a:latin typeface="+mn-ea"/>
              <a:sym typeface="+mn-ea"/>
            </a:endParaRPr>
          </a:p>
        </p:txBody>
      </p:sp>
      <p:sp>
        <p:nvSpPr>
          <p:cNvPr id="1049410" name="正文"/>
          <p:cNvSpPr txBox="1"/>
          <p:nvPr>
            <p:custDataLst>
              <p:tags r:id="rId30"/>
            </p:custDataLst>
          </p:nvPr>
        </p:nvSpPr>
        <p:spPr>
          <a:xfrm>
            <a:off x="2136303" y="2437449"/>
            <a:ext cx="2158056" cy="808861"/>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设定合理的目标：设定可实现的目标，逐步提高自信心</a:t>
            </a:r>
            <a:endParaRPr lang="zh-CN" altLang="en-US" sz="1200" spc="150">
              <a:solidFill>
                <a:schemeClr val="tx1">
                  <a:lumMod val="65000"/>
                  <a:lumOff val="35000"/>
                </a:schemeClr>
              </a:solidFill>
              <a:latin typeface="+mn-ea"/>
              <a:sym typeface="+mn-ea"/>
            </a:endParaRPr>
          </a:p>
        </p:txBody>
      </p:sp>
      <p:sp>
        <p:nvSpPr>
          <p:cNvPr id="1049412" name="正文"/>
          <p:cNvSpPr txBox="1"/>
          <p:nvPr>
            <p:custDataLst>
              <p:tags r:id="rId31"/>
            </p:custDataLst>
          </p:nvPr>
        </p:nvSpPr>
        <p:spPr>
          <a:xfrm>
            <a:off x="5013833" y="1564975"/>
            <a:ext cx="2158056" cy="808861"/>
          </a:xfrm>
          <a:prstGeom prst="rect">
            <a:avLst/>
          </a:prstGeom>
          <a:noFill/>
        </p:spPr>
        <p:txBody>
          <a:bodyPr wrap="square" lIns="0" tIns="0" rIns="0" bIns="0" rtlCol="0" anchor="t" anchorCtr="0">
            <a:normAutofit fontScale="916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积极面对挑战：勇于面对困难，相信自己有能力解决问题</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446" name="标题 1"/>
          <p:cNvSpPr>
            <a:spLocks noGrp="1"/>
          </p:cNvSpPr>
          <p:nvPr>
            <p:ph type="title" idx="5"/>
            <p:custDataLst>
              <p:tags r:id="rId3"/>
            </p:custDataLst>
          </p:nvPr>
        </p:nvSpPr>
        <p:spPr/>
        <p:txBody>
          <a:bodyPr/>
          <a:lstStyle/>
          <a:p>
            <a:r>
              <a:rPr lang="zh-CN" altLang="en-US"/>
              <a:t>寻求专业帮助</a:t>
            </a:r>
            <a:endParaRPr lang="zh-CN" altLang="en-US"/>
          </a:p>
        </p:txBody>
      </p:sp>
      <p:sp>
        <p:nvSpPr>
          <p:cNvPr id="1049448" name="文本占位符 3"/>
          <p:cNvSpPr>
            <a:spLocks noGrp="1"/>
          </p:cNvSpPr>
          <p:nvPr>
            <p:ph type="body" idx="1"/>
            <p:custDataLst>
              <p:tags r:id="rId4"/>
            </p:custDataLst>
          </p:nvPr>
        </p:nvSpPr>
        <p:spPr/>
        <p:txBody>
          <a:bodyPr/>
          <a:lstStyle/>
          <a:p>
            <a:r>
              <a:rPr lang="zh-CN" altLang="en-US"/>
              <a:t>04</a:t>
            </a:r>
            <a:endParaRPr lang="zh-CN" altLang="en-US"/>
          </a:p>
        </p:txBody>
      </p:sp>
    </p:spTree>
    <p:custDataLst>
      <p:tags r:id="rId5"/>
    </p:custDataLst>
  </p:cSld>
  <p:clrMapOvr>
    <a:overrideClrMapping bg1="lt1" tx1="dk1" bg2="lt2" tx2="dk2" accent1="accent1" accent2="accent2" accent3="accent3" accent4="accent4" accent5="accent5" accent6="accent6" hlink="hlink" folHlink="folHlink"/>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494" name="标题 2"/>
          <p:cNvSpPr>
            <a:spLocks noGrp="1"/>
          </p:cNvSpPr>
          <p:nvPr>
            <p:ph type="title" idx="2"/>
          </p:nvPr>
        </p:nvSpPr>
        <p:spPr/>
        <p:txBody>
          <a:bodyPr/>
          <a:lstStyle/>
          <a:p>
            <a:r>
              <a:rPr lang="zh-CN" altLang="en-US"/>
              <a:t>心理咨询师或心理医生的帮助</a:t>
            </a:r>
            <a:endParaRPr lang="zh-CN" altLang="en-US"/>
          </a:p>
        </p:txBody>
      </p:sp>
      <p:sp>
        <p:nvSpPr>
          <p:cNvPr id="1049496" name="弧形 58"/>
          <p:cNvSpPr/>
          <p:nvPr>
            <p:custDataLst>
              <p:tags r:id="rId2"/>
            </p:custDataLst>
          </p:nvPr>
        </p:nvSpPr>
        <p:spPr>
          <a:xfrm>
            <a:off x="8756396" y="2358898"/>
            <a:ext cx="2821577" cy="2821577"/>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endParaRPr lang="zh-CN" altLang="en-US"/>
          </a:p>
        </p:txBody>
      </p:sp>
      <p:sp>
        <p:nvSpPr>
          <p:cNvPr id="1049498" name="椭圆 30"/>
          <p:cNvSpPr/>
          <p:nvPr>
            <p:custDataLst>
              <p:tags r:id="rId3"/>
            </p:custDataLst>
          </p:nvPr>
        </p:nvSpPr>
        <p:spPr>
          <a:xfrm>
            <a:off x="8981186" y="2582926"/>
            <a:ext cx="2372868" cy="2372868"/>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00" name="椭圆 31"/>
          <p:cNvSpPr/>
          <p:nvPr>
            <p:custDataLst>
              <p:tags r:id="rId4"/>
            </p:custDataLst>
          </p:nvPr>
        </p:nvSpPr>
        <p:spPr>
          <a:xfrm>
            <a:off x="9294368" y="2630170"/>
            <a:ext cx="320332" cy="320332"/>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02" name="正文"/>
          <p:cNvSpPr txBox="1"/>
          <p:nvPr>
            <p:custDataLst>
              <p:tags r:id="rId5"/>
            </p:custDataLst>
          </p:nvPr>
        </p:nvSpPr>
        <p:spPr>
          <a:xfrm>
            <a:off x="9349232" y="3267964"/>
            <a:ext cx="1636633" cy="1125763"/>
          </a:xfrm>
          <a:prstGeom prst="rect">
            <a:avLst/>
          </a:prstGeom>
          <a:noFill/>
        </p:spPr>
        <p:txBody>
          <a:bodyPr wrap="square" lIns="0" tIns="0" rIns="0" bIns="0" rtlCol="0" anchor="t" anchorCtr="0">
            <a:normAutofit fontScale="916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他们可以帮助你制定和实施个人成长计划，提高生活质量和幸福感</a:t>
            </a:r>
            <a:endParaRPr lang="zh-CN" altLang="en-US" sz="1200" spc="150">
              <a:solidFill>
                <a:schemeClr val="tx1">
                  <a:lumMod val="65000"/>
                  <a:lumOff val="35000"/>
                </a:schemeClr>
              </a:solidFill>
              <a:latin typeface="+mn-ea"/>
              <a:sym typeface="+mn-ea"/>
            </a:endParaRPr>
          </a:p>
        </p:txBody>
      </p:sp>
      <p:sp>
        <p:nvSpPr>
          <p:cNvPr id="1049504" name="弧形 57"/>
          <p:cNvSpPr/>
          <p:nvPr>
            <p:custDataLst>
              <p:tags r:id="rId6"/>
            </p:custDataLst>
          </p:nvPr>
        </p:nvSpPr>
        <p:spPr>
          <a:xfrm>
            <a:off x="608330" y="2358898"/>
            <a:ext cx="2821577" cy="2821577"/>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endParaRPr lang="zh-CN" altLang="en-US"/>
          </a:p>
        </p:txBody>
      </p:sp>
      <p:sp>
        <p:nvSpPr>
          <p:cNvPr id="1049506" name="椭圆 22"/>
          <p:cNvSpPr/>
          <p:nvPr>
            <p:custDataLst>
              <p:tags r:id="rId7"/>
            </p:custDataLst>
          </p:nvPr>
        </p:nvSpPr>
        <p:spPr>
          <a:xfrm>
            <a:off x="6982460" y="2582926"/>
            <a:ext cx="2372868" cy="2372868"/>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08" name="椭圆 23"/>
          <p:cNvSpPr/>
          <p:nvPr>
            <p:custDataLst>
              <p:tags r:id="rId8"/>
            </p:custDataLst>
          </p:nvPr>
        </p:nvSpPr>
        <p:spPr>
          <a:xfrm>
            <a:off x="7295642" y="2630170"/>
            <a:ext cx="320332" cy="320332"/>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10" name="正文"/>
          <p:cNvSpPr txBox="1"/>
          <p:nvPr>
            <p:custDataLst>
              <p:tags r:id="rId9"/>
            </p:custDataLst>
          </p:nvPr>
        </p:nvSpPr>
        <p:spPr>
          <a:xfrm>
            <a:off x="7350506" y="3267964"/>
            <a:ext cx="1636633" cy="1125763"/>
          </a:xfrm>
          <a:prstGeom prst="rect">
            <a:avLst/>
          </a:prstGeom>
          <a:noFill/>
        </p:spPr>
        <p:txBody>
          <a:bodyPr wrap="square" lIns="0" tIns="0" rIns="0" bIns="0" rtlCol="0" anchor="t" anchorCtr="0">
            <a:normAutofit fontScale="916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他们可以帮助你建立健康的人际关系，提高社交技巧和沟通能力</a:t>
            </a:r>
            <a:endParaRPr lang="zh-CN" altLang="en-US" sz="1200" spc="150">
              <a:solidFill>
                <a:srgbClr val="FFFFFF"/>
              </a:solidFill>
              <a:latin typeface="+mn-ea"/>
              <a:sym typeface="+mn-ea"/>
            </a:endParaRPr>
          </a:p>
        </p:txBody>
      </p:sp>
      <p:sp>
        <p:nvSpPr>
          <p:cNvPr id="1049512" name="椭圆 24"/>
          <p:cNvSpPr/>
          <p:nvPr>
            <p:custDataLst>
              <p:tags r:id="rId10"/>
            </p:custDataLst>
          </p:nvPr>
        </p:nvSpPr>
        <p:spPr>
          <a:xfrm>
            <a:off x="5004308" y="2582926"/>
            <a:ext cx="2372868" cy="2372868"/>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14" name="椭圆 25"/>
          <p:cNvSpPr/>
          <p:nvPr>
            <p:custDataLst>
              <p:tags r:id="rId11"/>
            </p:custDataLst>
          </p:nvPr>
        </p:nvSpPr>
        <p:spPr>
          <a:xfrm>
            <a:off x="5318252" y="2630170"/>
            <a:ext cx="320332" cy="320332"/>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16" name="正文"/>
          <p:cNvSpPr txBox="1"/>
          <p:nvPr>
            <p:custDataLst>
              <p:tags r:id="rId12"/>
            </p:custDataLst>
          </p:nvPr>
        </p:nvSpPr>
        <p:spPr>
          <a:xfrm>
            <a:off x="5372354" y="3267964"/>
            <a:ext cx="1636633" cy="112576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他们可以提供支持和鼓励，帮助你建立自信和自尊</a:t>
            </a:r>
            <a:endParaRPr lang="zh-CN" altLang="en-US" sz="1200" spc="150">
              <a:solidFill>
                <a:schemeClr val="tx1">
                  <a:lumMod val="65000"/>
                  <a:lumOff val="35000"/>
                </a:schemeClr>
              </a:solidFill>
              <a:latin typeface="+mn-ea"/>
              <a:sym typeface="+mn-ea"/>
            </a:endParaRPr>
          </a:p>
        </p:txBody>
      </p:sp>
      <p:sp>
        <p:nvSpPr>
          <p:cNvPr id="1049518" name="椭圆 7"/>
          <p:cNvSpPr/>
          <p:nvPr>
            <p:custDataLst>
              <p:tags r:id="rId13"/>
            </p:custDataLst>
          </p:nvPr>
        </p:nvSpPr>
        <p:spPr>
          <a:xfrm>
            <a:off x="3026918" y="2582926"/>
            <a:ext cx="2372868" cy="2372868"/>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20" name="椭圆 9"/>
          <p:cNvSpPr/>
          <p:nvPr>
            <p:custDataLst>
              <p:tags r:id="rId14"/>
            </p:custDataLst>
          </p:nvPr>
        </p:nvSpPr>
        <p:spPr>
          <a:xfrm>
            <a:off x="3340100" y="2630170"/>
            <a:ext cx="320332" cy="320332"/>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22" name="正文"/>
          <p:cNvSpPr txBox="1"/>
          <p:nvPr>
            <p:custDataLst>
              <p:tags r:id="rId15"/>
            </p:custDataLst>
          </p:nvPr>
        </p:nvSpPr>
        <p:spPr>
          <a:xfrm>
            <a:off x="3394964" y="3267964"/>
            <a:ext cx="1636633" cy="1125763"/>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他们可以提供有效的心理治疗方法，如认知行为疗法、心理动力学疗法等</a:t>
            </a:r>
            <a:endParaRPr lang="zh-CN" altLang="en-US" sz="1200" spc="150">
              <a:solidFill>
                <a:srgbClr val="FFFFFF"/>
              </a:solidFill>
              <a:latin typeface="+mn-ea"/>
              <a:sym typeface="+mn-ea"/>
            </a:endParaRPr>
          </a:p>
        </p:txBody>
      </p:sp>
      <p:sp>
        <p:nvSpPr>
          <p:cNvPr id="1049524" name="椭圆 5"/>
          <p:cNvSpPr/>
          <p:nvPr>
            <p:custDataLst>
              <p:tags r:id="rId16"/>
            </p:custDataLst>
          </p:nvPr>
        </p:nvSpPr>
        <p:spPr>
          <a:xfrm>
            <a:off x="824738" y="2582926"/>
            <a:ext cx="2372868" cy="2372868"/>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26" name="椭圆 4"/>
          <p:cNvSpPr/>
          <p:nvPr>
            <p:custDataLst>
              <p:tags r:id="rId17"/>
            </p:custDataLst>
          </p:nvPr>
        </p:nvSpPr>
        <p:spPr>
          <a:xfrm>
            <a:off x="1138682" y="2630170"/>
            <a:ext cx="320332" cy="320332"/>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28" name="正文"/>
          <p:cNvSpPr txBox="1"/>
          <p:nvPr>
            <p:custDataLst>
              <p:tags r:id="rId18"/>
            </p:custDataLst>
          </p:nvPr>
        </p:nvSpPr>
        <p:spPr>
          <a:xfrm>
            <a:off x="1192784" y="3267964"/>
            <a:ext cx="1636633" cy="1125763"/>
          </a:xfrm>
          <a:prstGeom prst="rect">
            <a:avLst/>
          </a:prstGeom>
          <a:noFill/>
        </p:spPr>
        <p:txBody>
          <a:bodyPr wrap="square" lIns="0" tIns="0" rIns="0" bIns="0" rtlCol="0" anchor="t" anchorCtr="0">
            <a:normAutofit fontScale="916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心理咨询师或心理医生可以帮助你识别和改变自我否定的思维模式</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562" name="标题 2"/>
          <p:cNvSpPr>
            <a:spLocks noGrp="1"/>
          </p:cNvSpPr>
          <p:nvPr>
            <p:ph type="title" idx="2"/>
          </p:nvPr>
        </p:nvSpPr>
        <p:spPr/>
        <p:txBody>
          <a:bodyPr/>
          <a:lstStyle/>
          <a:p>
            <a:r>
              <a:rPr lang="zh-CN" altLang="en-US"/>
              <a:t>参加心理成长小组或团体活动</a:t>
            </a:r>
            <a:endParaRPr lang="zh-CN" altLang="en-US"/>
          </a:p>
        </p:txBody>
      </p:sp>
      <p:sp>
        <p:nvSpPr>
          <p:cNvPr id="1049564" name="圆角矩形 5"/>
          <p:cNvSpPr/>
          <p:nvPr>
            <p:custDataLst>
              <p:tags r:id="rId2"/>
            </p:custDataLst>
          </p:nvPr>
        </p:nvSpPr>
        <p:spPr>
          <a:xfrm>
            <a:off x="631821" y="1449155"/>
            <a:ext cx="2553527" cy="4686756"/>
          </a:xfrm>
          <a:prstGeom prst="roundRect">
            <a:avLst>
              <a:gd name="adj" fmla="val 6621"/>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66" name="圆角矩形 3"/>
          <p:cNvSpPr/>
          <p:nvPr>
            <p:custDataLst>
              <p:tags r:id="rId3"/>
            </p:custDataLst>
          </p:nvPr>
        </p:nvSpPr>
        <p:spPr>
          <a:xfrm>
            <a:off x="608330" y="1402809"/>
            <a:ext cx="2553527" cy="4686756"/>
          </a:xfrm>
          <a:prstGeom prst="roundRect">
            <a:avLst>
              <a:gd name="adj" fmla="val 6621"/>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68" name="文本框 5"/>
          <p:cNvSpPr txBox="1"/>
          <p:nvPr>
            <p:custDataLst>
              <p:tags r:id="rId4"/>
            </p:custDataLst>
          </p:nvPr>
        </p:nvSpPr>
        <p:spPr>
          <a:xfrm>
            <a:off x="784829" y="1776759"/>
            <a:ext cx="2199893" cy="3081755"/>
          </a:xfrm>
          <a:prstGeom prst="rect">
            <a:avLst/>
          </a:prstGeom>
          <a:noFill/>
        </p:spPr>
        <p:txBody>
          <a:bodyPr wrap="square" rtlCol="0" anchor="t" anchorCtr="0">
            <a:normAutofit fontScale="95238"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Bef>
                <a:spcPct val="0"/>
              </a:spcBef>
              <a:spcAft>
                <a:spcPct val="0"/>
              </a:spcAft>
            </a:pPr>
            <a:r>
              <a:rPr lang="zh-CN" altLang="en-US" sz="2100">
                <a:solidFill>
                  <a:schemeClr val="tx1">
                    <a:lumMod val="75000"/>
                    <a:lumOff val="25000"/>
                  </a:schemeClr>
                </a:solidFill>
                <a:latin typeface="+mn-ea"/>
                <a:sym typeface="+mn-ea"/>
              </a:rPr>
              <a:t>参加心理成长小组或团体活动可以帮助你更好地了解自己和他人，提高自我认知和社交能力。</a:t>
            </a:r>
            <a:endParaRPr lang="zh-CN" altLang="en-US" sz="2100">
              <a:solidFill>
                <a:schemeClr val="tx1">
                  <a:lumMod val="75000"/>
                  <a:lumOff val="25000"/>
                </a:schemeClr>
              </a:solidFill>
              <a:latin typeface="+mn-ea"/>
              <a:sym typeface="+mn-ea"/>
            </a:endParaRPr>
          </a:p>
        </p:txBody>
      </p:sp>
      <p:sp>
        <p:nvSpPr>
          <p:cNvPr id="1049570" name="圆角矩形 16"/>
          <p:cNvSpPr/>
          <p:nvPr>
            <p:custDataLst>
              <p:tags r:id="rId5"/>
            </p:custDataLst>
          </p:nvPr>
        </p:nvSpPr>
        <p:spPr>
          <a:xfrm>
            <a:off x="791178" y="5038822"/>
            <a:ext cx="687586" cy="688220"/>
          </a:xfrm>
          <a:prstGeom prst="roundRect">
            <a:avLst>
              <a:gd name="adj" fmla="val 2376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en-US" altLang="zh-CN" sz="2500" b="1">
                <a:latin typeface="+mn-ea"/>
              </a:rPr>
              <a:t>01</a:t>
            </a:r>
            <a:endParaRPr lang="en-US" altLang="zh-CN" sz="2500" b="1">
              <a:latin typeface="+mn-ea"/>
            </a:endParaRPr>
          </a:p>
        </p:txBody>
      </p:sp>
      <p:sp>
        <p:nvSpPr>
          <p:cNvPr id="1049572" name="圆角矩形 12"/>
          <p:cNvSpPr/>
          <p:nvPr>
            <p:custDataLst>
              <p:tags r:id="rId6"/>
            </p:custDataLst>
          </p:nvPr>
        </p:nvSpPr>
        <p:spPr>
          <a:xfrm>
            <a:off x="3431050" y="1449155"/>
            <a:ext cx="2553527" cy="4686756"/>
          </a:xfrm>
          <a:prstGeom prst="roundRect">
            <a:avLst>
              <a:gd name="adj" fmla="val 6621"/>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74" name="圆角矩形 13"/>
          <p:cNvSpPr/>
          <p:nvPr>
            <p:custDataLst>
              <p:tags r:id="rId7"/>
            </p:custDataLst>
          </p:nvPr>
        </p:nvSpPr>
        <p:spPr>
          <a:xfrm>
            <a:off x="3401845" y="1402809"/>
            <a:ext cx="2553527" cy="4686756"/>
          </a:xfrm>
          <a:prstGeom prst="roundRect">
            <a:avLst>
              <a:gd name="adj" fmla="val 6621"/>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76" name="圆角矩形 15"/>
          <p:cNvSpPr/>
          <p:nvPr>
            <p:custDataLst>
              <p:tags r:id="rId8"/>
            </p:custDataLst>
          </p:nvPr>
        </p:nvSpPr>
        <p:spPr>
          <a:xfrm>
            <a:off x="3634849" y="5043901"/>
            <a:ext cx="687586" cy="688220"/>
          </a:xfrm>
          <a:prstGeom prst="roundRect">
            <a:avLst>
              <a:gd name="adj" fmla="val 23765"/>
            </a:avLst>
          </a:prstGeom>
          <a:solidFill>
            <a:srgbClr val="A6A6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rmAutofit fontScale="75556"/>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en-US" altLang="zh-CN" sz="3600" b="1">
                <a:latin typeface="+mn-ea"/>
              </a:rPr>
              <a:t>02</a:t>
            </a:r>
            <a:endParaRPr lang="en-US" altLang="zh-CN" sz="3600" b="1">
              <a:latin typeface="+mn-ea"/>
            </a:endParaRPr>
          </a:p>
        </p:txBody>
      </p:sp>
      <p:sp>
        <p:nvSpPr>
          <p:cNvPr id="1049578" name="文本框 10"/>
          <p:cNvSpPr txBox="1"/>
          <p:nvPr>
            <p:custDataLst>
              <p:tags r:id="rId9"/>
            </p:custDataLst>
          </p:nvPr>
        </p:nvSpPr>
        <p:spPr>
          <a:xfrm>
            <a:off x="3579614" y="1781838"/>
            <a:ext cx="2198623" cy="3081755"/>
          </a:xfrm>
          <a:prstGeom prst="rect">
            <a:avLst/>
          </a:prstGeom>
          <a:noFill/>
        </p:spPr>
        <p:txBody>
          <a:bodyPr wrap="square" rtlCol="0" anchor="t" anchorCtr="0">
            <a:normAutofit fontScale="95238"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Bef>
                <a:spcPct val="0"/>
              </a:spcBef>
              <a:spcAft>
                <a:spcPct val="0"/>
              </a:spcAft>
            </a:pPr>
            <a:r>
              <a:rPr lang="zh-CN" altLang="en-US" sz="2100">
                <a:solidFill>
                  <a:schemeClr val="tx1">
                    <a:lumMod val="75000"/>
                    <a:lumOff val="25000"/>
                  </a:schemeClr>
                </a:solidFill>
                <a:latin typeface="+mn-ea"/>
                <a:sym typeface="+mn-ea"/>
              </a:rPr>
              <a:t>参加心理成长小组或团体活动可以帮助你学习如何应对压力和焦虑，提高心理素质和抗压能力。</a:t>
            </a:r>
            <a:endParaRPr lang="zh-CN" altLang="en-US" sz="2100">
              <a:solidFill>
                <a:schemeClr val="tx1">
                  <a:lumMod val="75000"/>
                  <a:lumOff val="25000"/>
                </a:schemeClr>
              </a:solidFill>
              <a:latin typeface="+mn-ea"/>
              <a:sym typeface="+mn-ea"/>
            </a:endParaRPr>
          </a:p>
        </p:txBody>
      </p:sp>
      <p:sp>
        <p:nvSpPr>
          <p:cNvPr id="1049580" name="圆角矩形 5"/>
          <p:cNvSpPr/>
          <p:nvPr>
            <p:custDataLst>
              <p:tags r:id="rId10"/>
            </p:custDataLst>
          </p:nvPr>
        </p:nvSpPr>
        <p:spPr>
          <a:xfrm>
            <a:off x="6224565" y="1449155"/>
            <a:ext cx="2553527" cy="4686756"/>
          </a:xfrm>
          <a:prstGeom prst="roundRect">
            <a:avLst>
              <a:gd name="adj" fmla="val 6621"/>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82" name="圆角矩形 3"/>
          <p:cNvSpPr/>
          <p:nvPr>
            <p:custDataLst>
              <p:tags r:id="rId11"/>
            </p:custDataLst>
          </p:nvPr>
        </p:nvSpPr>
        <p:spPr>
          <a:xfrm>
            <a:off x="6201074" y="1402809"/>
            <a:ext cx="2553527" cy="4686756"/>
          </a:xfrm>
          <a:prstGeom prst="roundRect">
            <a:avLst>
              <a:gd name="adj" fmla="val 6621"/>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84" name="文本框 23"/>
          <p:cNvSpPr txBox="1"/>
          <p:nvPr>
            <p:custDataLst>
              <p:tags r:id="rId12"/>
            </p:custDataLst>
          </p:nvPr>
        </p:nvSpPr>
        <p:spPr>
          <a:xfrm>
            <a:off x="6377573" y="1776759"/>
            <a:ext cx="2199893" cy="3081755"/>
          </a:xfrm>
          <a:prstGeom prst="rect">
            <a:avLst/>
          </a:prstGeom>
          <a:noFill/>
        </p:spPr>
        <p:txBody>
          <a:bodyPr wrap="square" rtlCol="0" anchor="t" anchorCtr="0">
            <a:normAutofit fontScale="95238"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Bef>
                <a:spcPct val="0"/>
              </a:spcBef>
              <a:spcAft>
                <a:spcPct val="0"/>
              </a:spcAft>
            </a:pPr>
            <a:r>
              <a:rPr lang="zh-CN" altLang="en-US" sz="2100">
                <a:solidFill>
                  <a:schemeClr val="tx1">
                    <a:lumMod val="75000"/>
                    <a:lumOff val="25000"/>
                  </a:schemeClr>
                </a:solidFill>
                <a:latin typeface="+mn-ea"/>
                <a:sym typeface="+mn-ea"/>
              </a:rPr>
              <a:t>参加心理成长小组或团体活动可以帮助你建立良好的人际关系，提高社交技巧和沟通能力。</a:t>
            </a:r>
            <a:endParaRPr lang="zh-CN" altLang="en-US" sz="2100">
              <a:solidFill>
                <a:schemeClr val="tx1">
                  <a:lumMod val="75000"/>
                  <a:lumOff val="25000"/>
                </a:schemeClr>
              </a:solidFill>
              <a:latin typeface="+mn-ea"/>
              <a:sym typeface="+mn-ea"/>
            </a:endParaRPr>
          </a:p>
        </p:txBody>
      </p:sp>
      <p:sp>
        <p:nvSpPr>
          <p:cNvPr id="1049586" name="圆角矩形 16"/>
          <p:cNvSpPr/>
          <p:nvPr>
            <p:custDataLst>
              <p:tags r:id="rId13"/>
            </p:custDataLst>
          </p:nvPr>
        </p:nvSpPr>
        <p:spPr>
          <a:xfrm>
            <a:off x="6383922" y="5038822"/>
            <a:ext cx="687586" cy="688220"/>
          </a:xfrm>
          <a:prstGeom prst="roundRect">
            <a:avLst>
              <a:gd name="adj" fmla="val 2376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rmAutofit fontScale="72778"/>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en-US" altLang="zh-CN" sz="3600" b="1">
                <a:latin typeface="+mn-ea"/>
              </a:rPr>
              <a:t>03</a:t>
            </a:r>
            <a:endParaRPr lang="en-US" altLang="zh-CN" sz="3600" b="1">
              <a:latin typeface="+mn-ea"/>
            </a:endParaRPr>
          </a:p>
        </p:txBody>
      </p:sp>
      <p:sp>
        <p:nvSpPr>
          <p:cNvPr id="1049588" name="圆角矩形 12"/>
          <p:cNvSpPr/>
          <p:nvPr>
            <p:custDataLst>
              <p:tags r:id="rId14"/>
            </p:custDataLst>
          </p:nvPr>
        </p:nvSpPr>
        <p:spPr>
          <a:xfrm>
            <a:off x="9023794" y="1449155"/>
            <a:ext cx="2553527" cy="4686756"/>
          </a:xfrm>
          <a:prstGeom prst="roundRect">
            <a:avLst>
              <a:gd name="adj" fmla="val 6621"/>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90" name="圆角矩形 13"/>
          <p:cNvSpPr/>
          <p:nvPr>
            <p:custDataLst>
              <p:tags r:id="rId15"/>
            </p:custDataLst>
          </p:nvPr>
        </p:nvSpPr>
        <p:spPr>
          <a:xfrm>
            <a:off x="8994589" y="1402809"/>
            <a:ext cx="2553527" cy="4686756"/>
          </a:xfrm>
          <a:prstGeom prst="roundRect">
            <a:avLst>
              <a:gd name="adj" fmla="val 6621"/>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92" name="圆角矩形 15"/>
          <p:cNvSpPr/>
          <p:nvPr>
            <p:custDataLst>
              <p:tags r:id="rId16"/>
            </p:custDataLst>
          </p:nvPr>
        </p:nvSpPr>
        <p:spPr>
          <a:xfrm>
            <a:off x="9227593" y="5043901"/>
            <a:ext cx="687586" cy="688220"/>
          </a:xfrm>
          <a:prstGeom prst="roundRect">
            <a:avLst>
              <a:gd name="adj" fmla="val 23765"/>
            </a:avLst>
          </a:prstGeom>
          <a:solidFill>
            <a:srgbClr val="A6A6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rmAutofit fontScale="72778"/>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en-US" altLang="zh-CN" sz="3600" b="1">
                <a:latin typeface="+mn-ea"/>
              </a:rPr>
              <a:t>04</a:t>
            </a:r>
            <a:endParaRPr lang="en-US" altLang="zh-CN" sz="3600" b="1">
              <a:latin typeface="+mn-ea"/>
            </a:endParaRPr>
          </a:p>
        </p:txBody>
      </p:sp>
      <p:sp>
        <p:nvSpPr>
          <p:cNvPr id="1049594" name="文本框 32"/>
          <p:cNvSpPr txBox="1"/>
          <p:nvPr>
            <p:custDataLst>
              <p:tags r:id="rId17"/>
            </p:custDataLst>
          </p:nvPr>
        </p:nvSpPr>
        <p:spPr>
          <a:xfrm>
            <a:off x="9172358" y="1781838"/>
            <a:ext cx="2198623" cy="3081755"/>
          </a:xfrm>
          <a:prstGeom prst="rect">
            <a:avLst/>
          </a:prstGeom>
          <a:noFill/>
        </p:spPr>
        <p:txBody>
          <a:bodyPr wrap="square" rtlCol="0" anchor="t" anchorCtr="0">
            <a:normAutofit fontScale="81304"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Bef>
                <a:spcPct val="0"/>
              </a:spcBef>
              <a:spcAft>
                <a:spcPct val="0"/>
              </a:spcAft>
            </a:pPr>
            <a:r>
              <a:rPr lang="zh-CN" altLang="en-US" sz="2300">
                <a:solidFill>
                  <a:schemeClr val="tx1">
                    <a:lumMod val="75000"/>
                    <a:lumOff val="25000"/>
                  </a:schemeClr>
                </a:solidFill>
                <a:latin typeface="+mn-ea"/>
                <a:sym typeface="+mn-ea"/>
              </a:rPr>
              <a:t>参加心理成长小组或团体活动可以帮助你更好地处理人际关系和情感问题，提高情感管理和情绪调节能力。</a:t>
            </a:r>
            <a:endParaRPr lang="zh-CN" altLang="en-US" sz="2300">
              <a:solidFill>
                <a:schemeClr val="tx1">
                  <a:lumMod val="75000"/>
                  <a:lumOff val="25000"/>
                </a:schemeClr>
              </a:solidFill>
              <a:latin typeface="+mn-ea"/>
              <a:sym typeface="+mn-ea"/>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https://d.book118.com/195113144242011100</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7"/>
  <p:tag name="KSO_WM_UNIT_INDEX" val="7"/>
  <p:tag name="KSO_WM_UNIT_LAYERLEVEL" val="1"/>
  <p:tag name="KSO_WM_UNIT_TYPE" val="i"/>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8"/>
  <p:tag name="KSO_WM_UNIT_INDEX" val="8"/>
  <p:tag name="KSO_WM_UNIT_LAYERLEVEL" val="1"/>
  <p:tag name="KSO_WM_UNIT_TYPE" val="i"/>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9"/>
  <p:tag name="KSO_WM_UNIT_INDEX" val="9"/>
  <p:tag name="KSO_WM_UNIT_LAYERLEVEL" val="1"/>
  <p:tag name="KSO_WM_UNIT_TYPE" val="i"/>
</p:tagLst>
</file>

<file path=ppt/tags/tag1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壳儿"/>
  <p:tag name="KSO_WM_UNIT_SUBTYPE" val="b"/>
  <p:tag name="KSO_WM_UNIT_TYPE" val="f"/>
  <p:tag name="KSO_WM_UNIT_VALUE" val="60"/>
</p:tagLst>
</file>

<file path=ppt/tags/tag1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单击此处添加副标题"/>
  <p:tag name="KSO_WM_UNIT_TYPE" val="b"/>
  <p:tag name="KSO_WM_UNIT_VALUE" val="17"/>
</p:tagLst>
</file>

<file path=ppt/tags/tag1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 添加文档标题"/>
  <p:tag name="KSO_WM_UNIT_TYPE" val="a"/>
  <p:tag name="KSO_WM_UNIT_VALUE" val="10"/>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 name="KSO_WM_UNIT_SUBTYPE" val="a"/>
  <p:tag name="KSO_WM_UNIT_TYPE" val="f"/>
  <p:tag name="KSO_WM_UNIT_VALUE" val="60"/>
</p:tagLst>
</file>

<file path=ppt/tags/tag1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1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
  <p:tag name="KSO_WM_UNIT_INDEX" val="3"/>
  <p:tag name="KSO_WM_UNIT_LAYERLEVEL" val="1"/>
  <p:tag name="KSO_WM_UNIT_TYPE" val="i"/>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
  <p:tag name="KSO_WM_UNIT_INDEX" val="4"/>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
  <p:tag name="KSO_WM_UNIT_INDEX" val="5"/>
  <p:tag name="KSO_WM_UNIT_LAYERLEVEL" val="1"/>
  <p:tag name="KSO_WM_UNIT_TYPE" val="i"/>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3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3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5"/>
  <p:tag name="KSO_WM_UNIT_INDEX" val="5"/>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6"/>
  <p:tag name="KSO_WM_UNIT_INDEX" val="6"/>
  <p:tag name="KSO_WM_UNIT_LAYERLEVEL" val="1"/>
  <p:tag name="KSO_WM_UNIT_TYPE" val="i"/>
</p:tagLst>
</file>

<file path=ppt/tags/tag38.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7"/>
  <p:tag name="KSO_WM_UNIT_INDEX" val="7"/>
  <p:tag name="KSO_WM_UNIT_LAYERLEVEL" val="1"/>
  <p:tag name="KSO_WM_UNIT_TYPE" val="i"/>
</p:tagLst>
</file>

<file path=ppt/tags/tag39.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01"/>
  <p:tag name="KSO_WM_UNIT_TYPE" val="e"/>
  <p:tag name="KSO_WM_UNIT_VALUE" val="6"/>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4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5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6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72.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添加副标题"/>
  <p:tag name="KSO_WM_UNIT_TYPE" val="b"/>
  <p:tag name="KSO_WM_UNIT_VALUE" val="17"/>
</p:tagLst>
</file>

<file path=ppt/tags/tag7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
  <p:tag name="KSO_WM_UNIT_INDEX" val="6"/>
  <p:tag name="KSO_WM_UNIT_LAYERLEVEL" val="1"/>
  <p:tag name="KSO_WM_UNIT_TYPE" val="i"/>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
  <p:tag name="KSO_WM_UNIT_INDEX" val="7"/>
  <p:tag name="KSO_WM_UNIT_LAYERLEVEL" val="1"/>
  <p:tag name="KSO_WM_UNIT_TYPE" val="i"/>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8"/>
  <p:tag name="KSO_WM_UNIT_INDEX" val="8"/>
  <p:tag name="KSO_WM_UNIT_LAYERLEVEL" val="1"/>
  <p:tag name="KSO_WM_UNIT_TYPE" val="i"/>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9"/>
  <p:tag name="KSO_WM_UNIT_INDEX" val="9"/>
  <p:tag name="KSO_WM_UNIT_LAYERLEVEL" val="1"/>
  <p:tag name="KSO_WM_UNIT_TYPE" val="i"/>
</p:tagLst>
</file>

<file path=ppt/tags/tag8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壳儿"/>
  <p:tag name="KSO_WM_UNIT_SUBTYPE" val="b"/>
  <p:tag name="KSO_WM_UNIT_TYPE" val="f"/>
  <p:tag name="KSO_WM_UNIT_VALUE" val="60"/>
</p:tagLst>
</file>

<file path=ppt/tags/tag87.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THANKS"/>
  <p:tag name="KSO_WM_UNIT_TYPE" val="a"/>
  <p:tag name="KSO_WM_UNIT_VALUE" val="10"/>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5.xml><?xml version="1.0" encoding="utf-8"?>
<p:tagLst xmlns:p="http://schemas.openxmlformats.org/presentationml/2006/main">
  <p:tag name="KSO_WM_BEAUTIFY_FLAG" val="#wm#"/>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_0**"/>
  <p:tag name="KSO_WM_UNIT_LAYERLEVEL" val="1"/>
</p:tagLst>
</file>

<file path=ppt/tags/tag96.xml><?xml version="1.0" encoding="utf-8"?>
<p:tagLst xmlns:p="http://schemas.openxmlformats.org/presentationml/2006/main">
  <p:tag name="KSO_WM_BEAUTIFY_FLAG" val="#wm#"/>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_0**"/>
  <p:tag name="KSO_WM_UNIT_LAYERLEVEL" val="1"/>
</p:tagLst>
</file>

<file path=ppt/tags/tag97.xml><?xml version="1.0" encoding="utf-8"?>
<p:tagLst xmlns:p="http://schemas.openxmlformats.org/presentationml/2006/main">
  <p:tag name="KSO_WM_BEAUTIFY_FLAG" val="#wm#"/>
  <p:tag name="KSO_WM_SPECIAL_SOURCE" val="bdnull"/>
  <p:tag name="KSO_WM_TAG_VERSION" val="1.0"/>
  <p:tag name="KSO_WM_TEMPLATE_CATEGORY" val="custom"/>
  <p:tag name="KSO_WM_TEMPLATE_COLOR_TYPE" val="0"/>
  <p:tag name="KSO_WM_TEMPLATE_INDEX" val="20230280"/>
  <p:tag name="KSO_WM_TEMPLATE_MASTER_TYPE" val="0"/>
  <p:tag name="KSO_WM_TEMPLATE_SUBCATEGORY" val="29"/>
  <p:tag name="KSO_WM_TEMPLATE_THUMBS_INDEX" val="1、9"/>
</p:tagLst>
</file>

<file path=ppt/tags/tag98.xml><?xml version="1.0" encoding="utf-8"?>
<p:tagLst xmlns:p="http://schemas.openxmlformats.org/presentationml/2006/main">
  <p:tag name="KSO_WM_BEAUTIFY_FLAG" val="#wm#"/>
  <p:tag name="KSO_WM_TAG_VERSION" val="1.0"/>
  <p:tag name="KSO_WM_TEMPLATE_CATEGORY" val="custom"/>
  <p:tag name="KSO_WM_TEMPLATE_INDEX" val="20230280"/>
  <p:tag name="KSO_WM_UNIT_COMPATIBLE" val="0"/>
  <p:tag name="KSO_WM_UNIT_CONTENT_GROUP_TYPE" val="contentchip"/>
  <p:tag name="KSO_WM_UNIT_DIAGRAM_ISNUMVISUAL" val="0"/>
  <p:tag name="KSO_WM_UNIT_DIAGRAM_ISREFERUNIT" val="0"/>
  <p:tag name="KSO_WM_UNIT_HIGHLIGHT" val="0"/>
  <p:tag name="KSO_WM_UNIT_ID" val="custom20230280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99.xml><?xml version="1.0" encoding="utf-8"?>
<p:tagLst xmlns:p="http://schemas.openxmlformats.org/presentationml/2006/main">
  <p:tag name="KSO_WM_BEAUTIFY_FLAG" val="#wm#"/>
  <p:tag name="KSO_WM_TAG_VERSION" val="1.0"/>
  <p:tag name="KSO_WM_TEMPLATE_CATEGORY" val="custom"/>
  <p:tag name="KSO_WM_TEMPLATE_INDEX" val="20230280"/>
  <p:tag name="KSO_WM_UNIT_COMPATIBLE" val="0"/>
  <p:tag name="KSO_WM_UNIT_CONTENT_GROUP_TYPE" val="contentchip"/>
  <p:tag name="KSO_WM_UNIT_DIAGRAM_ISNUMVISUAL" val="0"/>
  <p:tag name="KSO_WM_UNIT_DIAGRAM_ISREFERUNIT" val="0"/>
  <p:tag name="KSO_WM_UNIT_HIGHLIGHT" val="0"/>
  <p:tag name="KSO_WM_UNIT_ID" val="custom20230280_1*b*1"/>
  <p:tag name="KSO_WM_UNIT_INDEX" val="1"/>
  <p:tag name="KSO_WM_UNIT_ISCONTENTSTITLE" val="0"/>
  <p:tag name="KSO_WM_UNIT_ISNUMDGMTITLE" val="0"/>
  <p:tag name="KSO_WM_UNIT_LAYERLEVEL" val="1"/>
  <p:tag name="KSO_WM_UNIT_NOCLEAR" val="0"/>
  <p:tag name="KSO_WM_UNIT_PRESET_TEXT" val="单击此处添加副标题"/>
  <p:tag name="KSO_WM_UNIT_TYPE" val="b"/>
  <p:tag name="KSO_WM_UNIT_VALUE" val="17"/>
</p:tagLst>
</file>

<file path=ppt/tags/tag100.xml><?xml version="1.0" encoding="utf-8"?>
<p:tagLst xmlns:p="http://schemas.openxmlformats.org/presentationml/2006/main">
  <p:tag name="KSO_WM_BEAUTIFY_FLAG" val="#wm#"/>
  <p:tag name="KSO_WM_TAG_VERSION" val="1.0"/>
  <p:tag name="KSO_WM_TEMPLATE_CATEGORY" val="custom"/>
  <p:tag name="KSO_WM_TEMPLATE_INDEX" val="20230280"/>
  <p:tag name="KSO_WM_UNIT_COMPATIBLE" val="0"/>
  <p:tag name="KSO_WM_UNIT_CONTENT_GROUP_TYPE" val="contentchip"/>
  <p:tag name="KSO_WM_UNIT_DIAGRAM_ISNUMVISUAL" val="0"/>
  <p:tag name="KSO_WM_UNIT_DIAGRAM_ISREFERUNIT" val="0"/>
  <p:tag name="KSO_WM_UNIT_HIGHLIGHT" val="0"/>
  <p:tag name="KSO_WM_UNIT_ID" val="custom20230280_1*a*1"/>
  <p:tag name="KSO_WM_UNIT_INDEX" val="1"/>
  <p:tag name="KSO_WM_UNIT_ISCONTENTSTITLE" val="0"/>
  <p:tag name="KSO_WM_UNIT_ISNUMDGMTITLE" val="0"/>
  <p:tag name="KSO_WM_UNIT_LAYERLEVEL" val="1"/>
  <p:tag name="KSO_WM_UNIT_NOCLEAR" val="0"/>
  <p:tag name="KSO_WM_UNIT_PRESET_TEXT" val="单击此处 添加文档标题"/>
  <p:tag name="KSO_WM_UNIT_TYPE" val="a"/>
  <p:tag name="KSO_WM_UNIT_VALUE" val="10"/>
</p:tagLst>
</file>

<file path=ppt/tags/tag101.xml><?xml version="1.0" encoding="utf-8"?>
<p:tagLst xmlns:p="http://schemas.openxmlformats.org/presentationml/2006/main">
  <p:tag name="KSO_WM_BEAUTIFY_FLAG" val="#wm#"/>
  <p:tag name="KSO_WM_SLIDE_CONTENT_AREA" val="{&quot;left&quot;:&quot;413.45&quot;,&quot;top&quot;:&quot;89.95&quot;,&quot;width&quot;:&quot;493.5&quot;,&quot;height&quot;:&quot;323.95&quot;}"/>
  <p:tag name="KSO_WM_SLIDE_ID" val="custom20230280_1"/>
  <p:tag name="KSO_WM_SLIDE_INDEX" val="1"/>
  <p:tag name="KSO_WM_SLIDE_ITEM_CNT" val="0"/>
  <p:tag name="KSO_WM_SLIDE_LAYOUT" val="a_b_f"/>
  <p:tag name="KSO_WM_SLIDE_LAYOUT_CNT" val="1_1_1"/>
  <p:tag name="KSO_WM_SLIDE_SUBTYPE" val="pureTxt"/>
  <p:tag name="KSO_WM_SLIDE_TYPE" val="title"/>
  <p:tag name="KSO_WM_SPECIAL_SOURCE" val="bdnull"/>
  <p:tag name="KSO_WM_TAG_VERSION" val="1.0"/>
  <p:tag name="KSO_WM_TEMPLATE_CATEGORY" val="custom"/>
  <p:tag name="KSO_WM_TEMPLATE_COLOR_TYPE" val="0"/>
  <p:tag name="KSO_WM_TEMPLATE_INDEX" val="20230280"/>
  <p:tag name="KSO_WM_TEMPLATE_MASTER_TYPE" val="0"/>
  <p:tag name="KSO_WM_TEMPLATE_SUBCATEGORY" val="29"/>
  <p:tag name="KSO_WM_TEMPLATE_THUMBS_INDEX" val="1、9"/>
</p:tagLst>
</file>

<file path=ppt/tags/tag102.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custom20230280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10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60.1,&quot;width&quot;:645.0500000000001}"/>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custom20230280_6*l_h_i*1_1_1"/>
  <p:tag name="KSO_WM_UNIT_INDEX" val="1_1_1"/>
  <p:tag name="KSO_WM_UNIT_LAYERLEVEL" val="1_1_1"/>
  <p:tag name="KSO_WM_UNIT_PRESET_TEXT" val="01"/>
  <p:tag name="KSO_WM_UNIT_SUBTYPE" val="d"/>
  <p:tag name="KSO_WM_UNIT_TYPE" val="l_h_i"/>
</p:tagLst>
</file>

<file path=ppt/tags/tag1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60.1,&quot;width&quot;:645.0500000000001}"/>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custom20230280_6*l_h_a*1_1_1"/>
  <p:tag name="KSO_WM_UNIT_INDEX" val="1_1_1"/>
  <p:tag name="KSO_WM_UNIT_ISCONTENTSTITLE" val="0"/>
  <p:tag name="KSO_WM_UNIT_ISNUMDGMTITLE" val="0"/>
  <p:tag name="KSO_WM_UNIT_LAYERLEVEL" val="1_1_1"/>
  <p:tag name="KSO_WM_UNIT_NOCLEAR" val="0"/>
  <p:tag name="KSO_WM_UNIT_PRESET_TEXT" val="添加目录文本"/>
  <p:tag name="KSO_WM_UNIT_TYPE" val="l_h_a"/>
  <p:tag name="KSO_WM_UNIT_VALUE" val="40"/>
</p:tagLst>
</file>

<file path=ppt/tags/tag10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60.1,&quot;width&quot;:645.0500000000001}"/>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custom20230280_6*l_h_i*1_2_1"/>
  <p:tag name="KSO_WM_UNIT_INDEX" val="1_2_1"/>
  <p:tag name="KSO_WM_UNIT_LAYERLEVEL" val="1_1_1"/>
  <p:tag name="KSO_WM_UNIT_PRESET_TEXT" val="02"/>
  <p:tag name="KSO_WM_UNIT_SUBTYPE" val="d"/>
  <p:tag name="KSO_WM_UNIT_TYPE" val="l_h_i"/>
</p:tagLst>
</file>

<file path=ppt/tags/tag10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60.1,&quot;width&quot;:645.0500000000001}"/>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custom20230280_6*l_h_a*1_2_1"/>
  <p:tag name="KSO_WM_UNIT_INDEX" val="1_2_1"/>
  <p:tag name="KSO_WM_UNIT_ISCONTENTSTITLE" val="0"/>
  <p:tag name="KSO_WM_UNIT_ISNUMDGMTITLE" val="0"/>
  <p:tag name="KSO_WM_UNIT_LAYERLEVEL" val="1_1_1"/>
  <p:tag name="KSO_WM_UNIT_NOCLEAR" val="0"/>
  <p:tag name="KSO_WM_UNIT_PRESET_TEXT" val="添加目录文本"/>
  <p:tag name="KSO_WM_UNIT_TYPE" val="l_h_a"/>
  <p:tag name="KSO_WM_UNIT_VALUE" val="40"/>
</p:tagLst>
</file>

<file path=ppt/tags/tag10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60.1,&quot;width&quot;:645.0500000000001}"/>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custom20230280_6*l_h_i*1_3_1"/>
  <p:tag name="KSO_WM_UNIT_INDEX" val="1_3_1"/>
  <p:tag name="KSO_WM_UNIT_LAYERLEVEL" val="1_1_1"/>
  <p:tag name="KSO_WM_UNIT_PRESET_TEXT" val="03"/>
  <p:tag name="KSO_WM_UNIT_SUBTYPE" val="d"/>
  <p:tag name="KSO_WM_UNIT_TYPE" val="l_h_i"/>
</p:tagLst>
</file>

<file path=ppt/tags/tag10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60.1,&quot;width&quot;:645.0500000000001}"/>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custom20230280_6*l_h_a*1_3_1"/>
  <p:tag name="KSO_WM_UNIT_INDEX" val="1_3_1"/>
  <p:tag name="KSO_WM_UNIT_ISCONTENTSTITLE" val="0"/>
  <p:tag name="KSO_WM_UNIT_ISNUMDGMTITLE" val="0"/>
  <p:tag name="KSO_WM_UNIT_LAYERLEVEL" val="1_1_1"/>
  <p:tag name="KSO_WM_UNIT_NOCLEAR" val="0"/>
  <p:tag name="KSO_WM_UNIT_PRESET_TEXT" val="添加目录文本"/>
  <p:tag name="KSO_WM_UNIT_TYPE" val="l_h_a"/>
  <p:tag name="KSO_WM_UNIT_VALUE" val="40"/>
</p:tagLst>
</file>

<file path=ppt/tags/tag10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60.1,&quot;width&quot;:645.0500000000001}"/>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custom20230280_6*l_h_i*1_4_1"/>
  <p:tag name="KSO_WM_UNIT_INDEX" val="1_4_1"/>
  <p:tag name="KSO_WM_UNIT_LAYERLEVEL" val="1_1_1"/>
  <p:tag name="KSO_WM_UNIT_PRESET_TEXT" val="04"/>
  <p:tag name="KSO_WM_UNIT_SUBTYPE" val="d"/>
  <p:tag name="KSO_WM_UNIT_TYPE" val="l_h_i"/>
</p:tagLst>
</file>

<file path=ppt/tags/tag11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60.1,&quot;width&quot;:645.0500000000001}"/>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custom20230280_6*l_h_a*1_4_1"/>
  <p:tag name="KSO_WM_UNIT_INDEX" val="1_4_1"/>
  <p:tag name="KSO_WM_UNIT_ISCONTENTSTITLE" val="0"/>
  <p:tag name="KSO_WM_UNIT_ISNUMDGMTITLE" val="0"/>
  <p:tag name="KSO_WM_UNIT_LAYERLEVEL" val="1_1_1"/>
  <p:tag name="KSO_WM_UNIT_NOCLEAR" val="0"/>
  <p:tag name="KSO_WM_UNIT_PRESET_TEXT" val="添加目录文本"/>
  <p:tag name="KSO_WM_UNIT_TYPE" val="l_h_a"/>
  <p:tag name="KSO_WM_UNIT_VALUE" val="40"/>
</p:tagLst>
</file>

<file path=ppt/tags/tag11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60.1,&quot;width&quot;:645.0500000000001}"/>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custom20230280_6*l_h_i*1_5_1"/>
  <p:tag name="KSO_WM_UNIT_INDEX" val="1_5_1"/>
  <p:tag name="KSO_WM_UNIT_LAYERLEVEL" val="1_1_1"/>
  <p:tag name="KSO_WM_UNIT_PRESET_TEXT" val="05"/>
  <p:tag name="KSO_WM_UNIT_SUBTYPE" val="d"/>
  <p:tag name="KSO_WM_UNIT_TYPE" val="l_h_i"/>
</p:tagLst>
</file>

<file path=ppt/tags/tag11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60.1,&quot;width&quot;:645.0500000000001}"/>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custom20230280_6*l_h_a*1_5_1"/>
  <p:tag name="KSO_WM_UNIT_INDEX" val="1_5_1"/>
  <p:tag name="KSO_WM_UNIT_ISCONTENTSTITLE" val="0"/>
  <p:tag name="KSO_WM_UNIT_ISNUMDGMTITLE" val="0"/>
  <p:tag name="KSO_WM_UNIT_LAYERLEVEL" val="1_1_1"/>
  <p:tag name="KSO_WM_UNIT_NOCLEAR" val="0"/>
  <p:tag name="KSO_WM_UNIT_PRESET_TEXT" val="添加目录文本"/>
  <p:tag name="KSO_WM_UNIT_TYPE" val="l_h_a"/>
  <p:tag name="KSO_WM_UNIT_VALUE" val="40"/>
</p:tagLst>
</file>

<file path=ppt/tags/tag11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60.1,&quot;width&quot;:645.0500000000001}"/>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custom20230280_6*l_h_i*1_6_1"/>
  <p:tag name="KSO_WM_UNIT_INDEX" val="1_6_1"/>
  <p:tag name="KSO_WM_UNIT_LAYERLEVEL" val="1_1_1"/>
  <p:tag name="KSO_WM_UNIT_PRESET_TEXT" val="06"/>
  <p:tag name="KSO_WM_UNIT_SUBTYPE" val="d"/>
  <p:tag name="KSO_WM_UNIT_TYPE" val="l_h_i"/>
</p:tagLst>
</file>

<file path=ppt/tags/tag1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60.1,&quot;width&quot;:645.0500000000001}"/>
  <p:tag name="KSO_WM_TAG_VERSION" val="1.0"/>
  <p:tag name="KSO_WM_TEMPLATE_CATEGORY" val="custom"/>
  <p:tag name="KSO_WM_TEMPLATE_INDEX" val="20230280"/>
  <p:tag name="KSO_WM_UNIT_COMPATIBLE" val="0"/>
  <p:tag name="KSO_WM_UNIT_DIAGRAM_ISNUMVISUAL" val="0"/>
  <p:tag name="KSO_WM_UNIT_DIAGRAM_ISREFERUNIT" val="0"/>
  <p:tag name="KSO_WM_UNIT_HIGHLIGHT" val="0"/>
  <p:tag name="KSO_WM_UNIT_ID" val="custom20230280_6*l_h_a*1_6_1"/>
  <p:tag name="KSO_WM_UNIT_INDEX" val="1_6_1"/>
  <p:tag name="KSO_WM_UNIT_ISCONTENTSTITLE" val="0"/>
  <p:tag name="KSO_WM_UNIT_ISNUMDGMTITLE" val="0"/>
  <p:tag name="KSO_WM_UNIT_LAYERLEVEL" val="1_1_1"/>
  <p:tag name="KSO_WM_UNIT_NOCLEAR" val="0"/>
  <p:tag name="KSO_WM_UNIT_PRESET_TEXT" val="添加目录文本"/>
  <p:tag name="KSO_WM_UNIT_TYPE" val="l_h_a"/>
  <p:tag name="KSO_WM_UNIT_VALUE" val="40"/>
</p:tagLst>
</file>

<file path=ppt/tags/tag115.xml><?xml version="1.0" encoding="utf-8"?>
<p:tagLst xmlns:p="http://schemas.openxmlformats.org/presentationml/2006/main">
  <p:tag name="KSO_WM_BEAUTIFY_FLAG" val="#wm#"/>
  <p:tag name="KSO_WM_DIAGRAM_GROUP_CODE" val="l1-1"/>
  <p:tag name="KSO_WM_SLIDE_DIAGTYPE" val="l"/>
  <p:tag name="KSO_WM_SLIDE_ID" val="custom20230280_6"/>
  <p:tag name="KSO_WM_SLIDE_INDEX" val="6"/>
  <p:tag name="KSO_WM_SLIDE_ITEM_CNT" val="6"/>
  <p:tag name="KSO_WM_SLIDE_LAYOUT" val="a_l"/>
  <p:tag name="KSO_WM_SLIDE_LAYOUT_CNT" val="1_1"/>
  <p:tag name="KSO_WM_SLIDE_SUBTYPE" val="diag"/>
  <p:tag name="KSO_WM_SLIDE_TYPE" val="contents"/>
  <p:tag name="KSO_WM_SPECIAL_SOURCE" val="bdnull"/>
  <p:tag name="KSO_WM_TAG_VERSION" val="1.0"/>
  <p:tag name="KSO_WM_TEMPLATE_CATEGORY" val="custom"/>
  <p:tag name="KSO_WM_TEMPLATE_COLOR_TYPE" val="0"/>
  <p:tag name="KSO_WM_TEMPLATE_INDEX" val="20230280"/>
  <p:tag name="KSO_WM_TEMPLATE_MASTER_TYPE" val="0"/>
  <p:tag name="KSO_WM_TEMPLATE_SUBCATEGORY" val="29"/>
</p:tagLst>
</file>

<file path=ppt/tags/tag116.xml><?xml version="1.0" encoding="utf-8"?>
<p:tagLst xmlns:p="http://schemas.openxmlformats.org/presentationml/2006/main">
  <p:tag name="KSO_WM_BEAUTIFY_FLAG" val="#wm#"/>
  <p:tag name="KSO_WM_TAG_VERSION" val="1.0"/>
  <p:tag name="KSO_WM_TEMPLATE_CATEGORY" val="custom"/>
  <p:tag name="KSO_WM_TEMPLATE_INDEX" val="20230280"/>
  <p:tag name="KSO_WM_UNIT_COMPATIBLE" val="0"/>
  <p:tag name="KSO_WM_UNIT_CONTENT_GROUP_TYPE" val="contentchip"/>
  <p:tag name="KSO_WM_UNIT_DIAGRAM_ISNUMVISUAL" val="0"/>
  <p:tag name="KSO_WM_UNIT_DIAGRAM_ISREFERUNIT" val="0"/>
  <p:tag name="KSO_WM_UNIT_HIGHLIGHT" val="0"/>
  <p:tag name="KSO_WM_UNIT_ID" val="custom20230280_7*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117.xml><?xml version="1.0" encoding="utf-8"?>
<p:tagLst xmlns:p="http://schemas.openxmlformats.org/presentationml/2006/main">
  <p:tag name="KSO_WM_BEAUTIFY_FLAG" val="#wm#"/>
  <p:tag name="KSO_WM_TAG_VERSION" val="1.0"/>
  <p:tag name="KSO_WM_TEMPLATE_CATEGORY" val="custom"/>
  <p:tag name="KSO_WM_TEMPLATE_INDEX" val="20230280"/>
  <p:tag name="KSO_WM_UNIT_COMPATIBLE" val="1"/>
  <p:tag name="KSO_WM_UNIT_CONTENT_GROUP_TYPE" val="contentchip"/>
  <p:tag name="KSO_WM_UNIT_DIAGRAM_ISNUMVISUAL" val="0"/>
  <p:tag name="KSO_WM_UNIT_DIAGRAM_ISREFERUNIT" val="0"/>
  <p:tag name="KSO_WM_UNIT_HIGHLIGHT" val="0"/>
  <p:tag name="KSO_WM_UNIT_ID" val="custom20230280_7*e*1"/>
  <p:tag name="KSO_WM_UNIT_INDEX" val="1"/>
  <p:tag name="KSO_WM_UNIT_LAYERLEVEL" val="1"/>
  <p:tag name="KSO_WM_UNIT_NOCLEAR" val="0"/>
  <p:tag name="KSO_WM_UNIT_PRESET_TEXT" val="01"/>
  <p:tag name="KSO_WM_UNIT_TYPE" val="e"/>
  <p:tag name="KSO_WM_UNIT_VALUE" val="6"/>
</p:tagLst>
</file>

<file path=ppt/tags/tag118.xml><?xml version="1.0" encoding="utf-8"?>
<p:tagLst xmlns:p="http://schemas.openxmlformats.org/presentationml/2006/main">
  <p:tag name="KSO_WM_BEAUTIFY_FLAG" val="#wm#"/>
  <p:tag name="KSO_WM_SLIDE_CONTENT_AREA" val="{&quot;left&quot;:&quot;139.5&quot;,&quot;top&quot;:&quot;66.4&quot;,&quot;width&quot;:&quot;693&quot;,&quot;height&quot;:&quot;392.25&quot;}"/>
  <p:tag name="KSO_WM_SLIDE_ID" val="custom20230280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80"/>
  <p:tag name="KSO_WM_TEMPLATE_MASTER_TYPE" val="0"/>
  <p:tag name="KSO_WM_TEMPLATE_SUBCATEGORY" val="29"/>
</p:tagLst>
</file>

<file path=ppt/tags/tag119.xml><?xml version="1.0" encoding="utf-8"?>
<p:tagLst xmlns:p="http://schemas.openxmlformats.org/presentationml/2006/main">
  <p:tag name="KSO_WM_BEAUTIFY_FLAG" val="#wm#"/>
  <p:tag name="KSO_WM_TAG_VERSION" val="1.0"/>
  <p:tag name="KSO_WM_TEMPLATE_CATEGORY" val="custom"/>
  <p:tag name="KSO_WM_TEMPLATE_INDEX" val="20230280"/>
  <p:tag name="KSO_WM_UNIT_COMPATIBLE" val="0"/>
  <p:tag name="KSO_WM_UNIT_CONTENT_GROUP_TYPE" val="contentchip"/>
  <p:tag name="KSO_WM_UNIT_DIAGRAM_ISNUMVISUAL" val="0"/>
  <p:tag name="KSO_WM_UNIT_DIAGRAM_ISREFERUNIT" val="0"/>
  <p:tag name="KSO_WM_UNIT_HIGHLIGHT" val="0"/>
  <p:tag name="KSO_WM_UNIT_ID" val="custom20230280_7*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120.xml><?xml version="1.0" encoding="utf-8"?>
<p:tagLst xmlns:p="http://schemas.openxmlformats.org/presentationml/2006/main">
  <p:tag name="KSO_WM_BEAUTIFY_FLAG" val="#wm#"/>
  <p:tag name="KSO_WM_TAG_VERSION" val="1.0"/>
  <p:tag name="KSO_WM_TEMPLATE_CATEGORY" val="custom"/>
  <p:tag name="KSO_WM_TEMPLATE_INDEX" val="20230280"/>
  <p:tag name="KSO_WM_UNIT_COMPATIBLE" val="1"/>
  <p:tag name="KSO_WM_UNIT_CONTENT_GROUP_TYPE" val="contentchip"/>
  <p:tag name="KSO_WM_UNIT_DIAGRAM_ISNUMVISUAL" val="0"/>
  <p:tag name="KSO_WM_UNIT_DIAGRAM_ISREFERUNIT" val="0"/>
  <p:tag name="KSO_WM_UNIT_HIGHLIGHT" val="0"/>
  <p:tag name="KSO_WM_UNIT_ID" val="custom20230280_7*e*1"/>
  <p:tag name="KSO_WM_UNIT_INDEX" val="1"/>
  <p:tag name="KSO_WM_UNIT_LAYERLEVEL" val="1"/>
  <p:tag name="KSO_WM_UNIT_NOCLEAR" val="0"/>
  <p:tag name="KSO_WM_UNIT_PRESET_TEXT" val="02"/>
  <p:tag name="KSO_WM_UNIT_TYPE" val="e"/>
  <p:tag name="KSO_WM_UNIT_VALUE" val="6"/>
</p:tagLst>
</file>

<file path=ppt/tags/tag121.xml><?xml version="1.0" encoding="utf-8"?>
<p:tagLst xmlns:p="http://schemas.openxmlformats.org/presentationml/2006/main">
  <p:tag name="KSO_WM_BEAUTIFY_FLAG" val="#wm#"/>
  <p:tag name="KSO_WM_SLIDE_CONTENT_AREA" val="{&quot;left&quot;:&quot;139.5&quot;,&quot;top&quot;:&quot;66.4&quot;,&quot;width&quot;:&quot;693&quot;,&quot;height&quot;:&quot;392.25&quot;}"/>
  <p:tag name="KSO_WM_SLIDE_ID" val="custom20230280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80"/>
  <p:tag name="KSO_WM_TEMPLATE_MASTER_TYPE" val="0"/>
  <p:tag name="KSO_WM_TEMPLATE_SUBCATEGORY" val="29"/>
</p:tagLst>
</file>

<file path=ppt/tags/tag12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1"/>
  <p:tag name="KSO_WM_UNIT_INDEX" val="1_1_1"/>
  <p:tag name="KSO_WM_UNIT_LAYERLEVEL" val="1_1_1"/>
  <p:tag name="KSO_WM_UNIT_TYPE" val="l_h_i"/>
</p:tagLst>
</file>

<file path=ppt/tags/tag123.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2"/>
  <p:tag name="KSO_WM_UNIT_INDEX" val="1_1_2"/>
  <p:tag name="KSO_WM_UNIT_LAYERLEVEL" val="1_1_1"/>
  <p:tag name="KSO_WM_UNIT_TYPE" val="l_h_i"/>
</p:tagLst>
</file>

<file path=ppt/tags/tag1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2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1"/>
  <p:tag name="KSO_WM_UNIT_INDEX" val="1_2_1"/>
  <p:tag name="KSO_WM_UNIT_LAYERLEVEL" val="1_1_1"/>
  <p:tag name="KSO_WM_UNIT_LINE_FORE_SCHEMECOLOR_INDEX" val="7"/>
  <p:tag name="KSO_WM_UNIT_TYPE" val="l_h_i"/>
</p:tagLst>
</file>

<file path=ppt/tags/tag126.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2"/>
  <p:tag name="KSO_WM_UNIT_INDEX" val="1_2_2"/>
  <p:tag name="KSO_WM_UNIT_LAYERLEVEL" val="1_1_1"/>
  <p:tag name="KSO_WM_UNIT_TYPE" val="l_h_i"/>
</p:tagLst>
</file>

<file path=ppt/tags/tag12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2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1"/>
  <p:tag name="KSO_WM_UNIT_INDEX" val="1_3_1"/>
  <p:tag name="KSO_WM_UNIT_LAYERLEVEL" val="1_1_1"/>
  <p:tag name="KSO_WM_UNIT_TYPE" val="l_h_i"/>
</p:tagLst>
</file>

<file path=ppt/tags/tag12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30.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2"/>
  <p:tag name="KSO_WM_UNIT_INDEX" val="1_3_2"/>
  <p:tag name="KSO_WM_UNIT_LAYERLEVEL" val="1_1_1"/>
  <p:tag name="KSO_WM_UNIT_TYPE" val="l_h_i"/>
</p:tagLst>
</file>

<file path=ppt/tags/tag13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1"/>
  <p:tag name="KSO_WM_UNIT_INDEX" val="1_4_1"/>
  <p:tag name="KSO_WM_UNIT_LAYERLEVEL" val="1_1_1"/>
  <p:tag name="KSO_WM_UNIT_LINE_FORE_SCHEMECOLOR_INDEX" val="7"/>
  <p:tag name="KSO_WM_UNIT_TYPE" val="l_h_i"/>
</p:tagLst>
</file>

<file path=ppt/tags/tag132.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2"/>
  <p:tag name="KSO_WM_UNIT_INDEX" val="1_4_2"/>
  <p:tag name="KSO_WM_UNIT_LAYERLEVEL" val="1_1_1"/>
  <p:tag name="KSO_WM_UNIT_TYPE" val="l_h_i"/>
</p:tagLst>
</file>

<file path=ppt/tags/tag13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3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73_4*l_h_i*1_1_2"/>
  <p:tag name="KSO_WM_UNIT_INDEX" val="1_1_2"/>
  <p:tag name="KSO_WM_UNIT_LAYERLEVEL" val="1_1_1"/>
  <p:tag name="KSO_WM_UNIT_TYPE" val="l_h_i"/>
</p:tagLst>
</file>

<file path=ppt/tags/tag13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i*1_1_3"/>
  <p:tag name="KSO_WM_UNIT_INDEX" val="1_1_3"/>
  <p:tag name="KSO_WM_UNIT_LAYERLEVEL" val="1_1_1"/>
  <p:tag name="KSO_WM_UNIT_LINE_FORE_SCHEMECOLOR_INDEX" val="5"/>
  <p:tag name="KSO_WM_UNIT_TYPE" val="l_h_i"/>
</p:tagLst>
</file>

<file path=ppt/tags/tag13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i*1_1_1"/>
  <p:tag name="KSO_WM_UNIT_INDEX" val="1_1_1"/>
  <p:tag name="KSO_WM_UNIT_LAYERLEVEL" val="1_1_1"/>
  <p:tag name="KSO_WM_UNIT_LINE_FORE_SCHEMECOLOR_INDEX" val="5"/>
  <p:tag name="KSO_WM_UNIT_TYPE" val="l_h_i"/>
</p:tagLst>
</file>

<file path=ppt/tags/tag13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3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a*1_1_1"/>
  <p:tag name="KSO_WM_UNIT_INDEX" val="1_1_1"/>
  <p:tag name="KSO_WM_UNIT_ISCONTENTSTITLE" val="0"/>
  <p:tag name="KSO_WM_UNIT_ISNUMDGMTITLE" val="0"/>
  <p:tag name="KSO_WM_UNIT_LAYERLEVEL" val="1_1_1"/>
  <p:tag name="KSO_WM_UNIT_NOCLEAR" val="0"/>
  <p:tag name="KSO_WM_UNIT_PRESET_TEXT" val="标题"/>
  <p:tag name="KSO_WM_UNIT_TEXT_FILL_FORE_SCHEMECOLOR_INDEX" val="3"/>
  <p:tag name="KSO_WM_UNIT_TEXT_FILL_TYPE" val="3"/>
  <p:tag name="KSO_WM_UNIT_TYPE" val="l_h_a"/>
  <p:tag name="KSO_WM_UNIT_VALUE" val="10"/>
</p:tagLst>
</file>

<file path=ppt/tags/tag13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73_4*l_h_i*1_2_2"/>
  <p:tag name="KSO_WM_UNIT_INDEX" val="1_2_2"/>
  <p:tag name="KSO_WM_UNIT_LAYERLEVEL" val="1_1_1"/>
  <p:tag name="KSO_WM_UNIT_TYPE" val="l_h_i"/>
</p:tagLst>
</file>

<file path=ppt/tags/tag14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i*1_2_3"/>
  <p:tag name="KSO_WM_UNIT_INDEX" val="1_2_3"/>
  <p:tag name="KSO_WM_UNIT_LAYERLEVEL" val="1_1_1"/>
  <p:tag name="KSO_WM_UNIT_LINE_FORE_SCHEMECOLOR_INDEX" val="5"/>
  <p:tag name="KSO_WM_UNIT_TYPE" val="l_h_i"/>
</p:tagLst>
</file>

<file path=ppt/tags/tag14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i*1_2_1"/>
  <p:tag name="KSO_WM_UNIT_INDEX" val="1_2_1"/>
  <p:tag name="KSO_WM_UNIT_LAYERLEVEL" val="1_1_1"/>
  <p:tag name="KSO_WM_UNIT_LINE_FORE_SCHEMECOLOR_INDEX" val="5"/>
  <p:tag name="KSO_WM_UNIT_TYPE" val="l_h_i"/>
</p:tagLst>
</file>

<file path=ppt/tags/tag14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4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a*1_2_1"/>
  <p:tag name="KSO_WM_UNIT_INDEX" val="1_2_1"/>
  <p:tag name="KSO_WM_UNIT_ISCONTENTSTITLE" val="0"/>
  <p:tag name="KSO_WM_UNIT_ISNUMDGMTITLE" val="0"/>
  <p:tag name="KSO_WM_UNIT_LAYERLEVEL" val="1_1_1"/>
  <p:tag name="KSO_WM_UNIT_NOCLEAR" val="0"/>
  <p:tag name="KSO_WM_UNIT_PRESET_TEXT" val="标题"/>
  <p:tag name="KSO_WM_UNIT_TEXT_FILL_FORE_SCHEMECOLOR_INDEX" val="3"/>
  <p:tag name="KSO_WM_UNIT_TEXT_FILL_TYPE" val="3"/>
  <p:tag name="KSO_WM_UNIT_TYPE" val="l_h_a"/>
  <p:tag name="KSO_WM_UNIT_VALUE" val="10"/>
</p:tagLst>
</file>

<file path=ppt/tags/tag14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73_4*l_h_i*1_3_2"/>
  <p:tag name="KSO_WM_UNIT_INDEX" val="1_3_2"/>
  <p:tag name="KSO_WM_UNIT_LAYERLEVEL" val="1_1_1"/>
  <p:tag name="KSO_WM_UNIT_TYPE" val="l_h_i"/>
</p:tagLst>
</file>

<file path=ppt/tags/tag14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i*1_3_3"/>
  <p:tag name="KSO_WM_UNIT_INDEX" val="1_3_3"/>
  <p:tag name="KSO_WM_UNIT_LAYERLEVEL" val="1_1_1"/>
  <p:tag name="KSO_WM_UNIT_LINE_FORE_SCHEMECOLOR_INDEX" val="5"/>
  <p:tag name="KSO_WM_UNIT_TYPE" val="l_h_i"/>
</p:tagLst>
</file>

<file path=ppt/tags/tag14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i*1_3_1"/>
  <p:tag name="KSO_WM_UNIT_INDEX" val="1_3_1"/>
  <p:tag name="KSO_WM_UNIT_LAYERLEVEL" val="1_1_1"/>
  <p:tag name="KSO_WM_UNIT_LINE_FORE_SCHEMECOLOR_INDEX" val="5"/>
  <p:tag name="KSO_WM_UNIT_TYPE" val="l_h_i"/>
</p:tagLst>
</file>

<file path=ppt/tags/tag14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4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a*1_3_1"/>
  <p:tag name="KSO_WM_UNIT_INDEX" val="1_3_1"/>
  <p:tag name="KSO_WM_UNIT_ISCONTENTSTITLE" val="0"/>
  <p:tag name="KSO_WM_UNIT_ISNUMDGMTITLE" val="0"/>
  <p:tag name="KSO_WM_UNIT_LAYERLEVEL" val="1_1_1"/>
  <p:tag name="KSO_WM_UNIT_NOCLEAR" val="0"/>
  <p:tag name="KSO_WM_UNIT_PRESET_TEXT" val="标题"/>
  <p:tag name="KSO_WM_UNIT_TEXT_FILL_FORE_SCHEMECOLOR_INDEX" val="3"/>
  <p:tag name="KSO_WM_UNIT_TEXT_FILL_TYPE" val="3"/>
  <p:tag name="KSO_WM_UNIT_TYPE" val="l_h_a"/>
  <p:tag name="KSO_WM_UNIT_VALUE" val="10"/>
</p:tagLst>
</file>

<file path=ppt/tags/tag14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73_4*l_h_i*1_4_2"/>
  <p:tag name="KSO_WM_UNIT_INDEX" val="1_4_2"/>
  <p:tag name="KSO_WM_UNIT_LAYERLEVEL" val="1_1_1"/>
  <p:tag name="KSO_WM_UNIT_TYPE" val="l_h_i"/>
</p:tagLst>
</file>

<file path=ppt/tags/tag15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i*1_4_3"/>
  <p:tag name="KSO_WM_UNIT_INDEX" val="1_4_3"/>
  <p:tag name="KSO_WM_UNIT_LAYERLEVEL" val="1_1_1"/>
  <p:tag name="KSO_WM_UNIT_LINE_FORE_SCHEMECOLOR_INDEX" val="5"/>
  <p:tag name="KSO_WM_UNIT_TYPE" val="l_h_i"/>
</p:tagLst>
</file>

<file path=ppt/tags/tag15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i*1_4_1"/>
  <p:tag name="KSO_WM_UNIT_INDEX" val="1_4_1"/>
  <p:tag name="KSO_WM_UNIT_LAYERLEVEL" val="1_1_1"/>
  <p:tag name="KSO_WM_UNIT_LINE_FORE_SCHEMECOLOR_INDEX" val="5"/>
  <p:tag name="KSO_WM_UNIT_TYPE" val="l_h_i"/>
</p:tagLst>
</file>

<file path=ppt/tags/tag15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5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a*1_4_1"/>
  <p:tag name="KSO_WM_UNIT_INDEX" val="1_4_1"/>
  <p:tag name="KSO_WM_UNIT_ISCONTENTSTITLE" val="0"/>
  <p:tag name="KSO_WM_UNIT_ISNUMDGMTITLE" val="0"/>
  <p:tag name="KSO_WM_UNIT_LAYERLEVEL" val="1_1_1"/>
  <p:tag name="KSO_WM_UNIT_NOCLEAR" val="0"/>
  <p:tag name="KSO_WM_UNIT_PRESET_TEXT" val="标题"/>
  <p:tag name="KSO_WM_UNIT_TEXT_FILL_FORE_SCHEMECOLOR_INDEX" val="3"/>
  <p:tag name="KSO_WM_UNIT_TEXT_FILL_TYPE" val="3"/>
  <p:tag name="KSO_WM_UNIT_TYPE" val="l_h_a"/>
  <p:tag name="KSO_WM_UNIT_VALUE" val="10"/>
</p:tagLst>
</file>

<file path=ppt/tags/tag15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31673_4*l_h_i*1_5_2"/>
  <p:tag name="KSO_WM_UNIT_INDEX" val="1_5_2"/>
  <p:tag name="KSO_WM_UNIT_LAYERLEVEL" val="1_1_1"/>
  <p:tag name="KSO_WM_UNIT_TYPE" val="l_h_i"/>
</p:tagLst>
</file>

<file path=ppt/tags/tag15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i*1_5_3"/>
  <p:tag name="KSO_WM_UNIT_INDEX" val="1_5_3"/>
  <p:tag name="KSO_WM_UNIT_LAYERLEVEL" val="1_1_1"/>
  <p:tag name="KSO_WM_UNIT_LINE_FORE_SCHEMECOLOR_INDEX" val="5"/>
  <p:tag name="KSO_WM_UNIT_TYPE" val="l_h_i"/>
</p:tagLst>
</file>

<file path=ppt/tags/tag15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i*1_5_1"/>
  <p:tag name="KSO_WM_UNIT_INDEX" val="1_5_1"/>
  <p:tag name="KSO_WM_UNIT_LAYERLEVEL" val="1_1_1"/>
  <p:tag name="KSO_WM_UNIT_LINE_FORE_SCHEMECOLOR_INDEX" val="5"/>
  <p:tag name="KSO_WM_UNIT_TYPE" val="l_h_i"/>
</p:tagLst>
</file>

<file path=ppt/tags/tag15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f*1_5_1"/>
  <p:tag name="KSO_WM_UNIT_INDEX" val="1_5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5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4.8500061035156,&quot;width&quot;:863.5}"/>
  <p:tag name="KSO_WM_TAG_VERSION" val="3.0"/>
  <p:tag name="KSO_WM_TEMPLATE_CATEGORY" val="diagram"/>
  <p:tag name="KSO_WM_TEMPLATE_INDEX" val="20231673"/>
  <p:tag name="KSO_WM_UNIT_COMPATIBLE" val="0"/>
  <p:tag name="KSO_WM_UNIT_DIAGRAM_ISNUMVISUAL" val="0"/>
  <p:tag name="KSO_WM_UNIT_DIAGRAM_ISREFERUNIT" val="0"/>
  <p:tag name="KSO_WM_UNIT_HIGHLIGHT" val="0"/>
  <p:tag name="KSO_WM_UNIT_ID" val="diagram20231673_4*l_h_a*1_5_1"/>
  <p:tag name="KSO_WM_UNIT_INDEX" val="1_5_1"/>
  <p:tag name="KSO_WM_UNIT_ISCONTENTSTITLE" val="0"/>
  <p:tag name="KSO_WM_UNIT_ISNUMDGMTITLE" val="0"/>
  <p:tag name="KSO_WM_UNIT_LAYERLEVEL" val="1_1_1"/>
  <p:tag name="KSO_WM_UNIT_NOCLEAR" val="0"/>
  <p:tag name="KSO_WM_UNIT_PRESET_TEXT" val="标题"/>
  <p:tag name="KSO_WM_UNIT_TEXT_FILL_FORE_SCHEMECOLOR_INDEX" val="3"/>
  <p:tag name="KSO_WM_UNIT_TEXT_FILL_TYPE" val="3"/>
  <p:tag name="KSO_WM_UNIT_TYPE" val="l_h_a"/>
  <p:tag name="KSO_WM_UNIT_VALUE" val="10"/>
</p:tagLst>
</file>

<file path=ppt/tags/tag159.xml><?xml version="1.0" encoding="utf-8"?>
<p:tagLst xmlns:p="http://schemas.openxmlformats.org/presentationml/2006/main">
  <p:tag name="KSO_WM_BEAUTIFY_FLAG" val="#wm#"/>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FILL_FORE_SCHEMECOLOR_INDEX" val="5"/>
  <p:tag name="KSO_WM_UNIT_FILL_FORE_SCHEMECOLOR_INDEX_BRIGHTNESS" val="-0.5"/>
  <p:tag name="KSO_WM_UNIT_FILL_TYPE" val="1"/>
  <p:tag name="KSO_WM_UNIT_HIGHLIGHT" val="0"/>
  <p:tag name="KSO_WM_UNIT_ID" val="diagram20231655_3*l_h_i*1_1_3"/>
  <p:tag name="KSO_WM_UNIT_INDEX" val="1_1_3"/>
  <p:tag name="KSO_WM_UNIT_LAYERLEVEL" val="1_1_1"/>
  <p:tag name="KSO_WM_UNIT_TYPE" val="l_h_i"/>
</p:tagLst>
</file>

<file path=ppt/tags/tag160.xml><?xml version="1.0" encoding="utf-8"?>
<p:tagLst xmlns:p="http://schemas.openxmlformats.org/presentationml/2006/main">
  <p:tag name="KSO_WM_BEAUTIFY_FLAG" val="#wm#"/>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FILL_TYPE" val="3"/>
  <p:tag name="KSO_WM_UNIT_HIGHLIGHT" val="0"/>
  <p:tag name="KSO_WM_UNIT_ID" val="diagram20231655_3*l_h_i*1_1_1"/>
  <p:tag name="KSO_WM_UNIT_INDEX" val="1_1_1"/>
  <p:tag name="KSO_WM_UNIT_LAYERLEVEL" val="1_1_1"/>
  <p:tag name="KSO_WM_UNIT_TYPE" val="l_h_i"/>
</p:tagLst>
</file>

<file path=ppt/tags/tag16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FILL_TYPE" val="3"/>
  <p:tag name="KSO_WM_UNIT_HIGHLIGHT" val="0"/>
  <p:tag name="KSO_WM_UNIT_ID" val="diagram20231655_3*l_h_i*1_1_2"/>
  <p:tag name="KSO_WM_UNIT_INDEX" val="1_1_2"/>
  <p:tag name="KSO_WM_UNIT_LAYERLEVEL" val="1_1_1"/>
  <p:tag name="KSO_WM_UNIT_TYPE" val="l_h_i"/>
</p:tagLst>
</file>

<file path=ppt/tags/tag16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HIGHLIGHT" val="0"/>
  <p:tag name="KSO_WM_UNIT_ID" val="diagram20231655_3*l_h_f*1_1_1"/>
  <p:tag name="KSO_WM_UNIT_INDEX" val="1_1_1"/>
  <p:tag name="KSO_WM_UNIT_LAYERLEVEL" val="1_1_1"/>
  <p:tag name="KSO_WM_UNIT_NOCLEAR" val="0"/>
  <p:tag name="KSO_WM_UNIT_PRESET_TEXT" val="单击此处输入（你的）智能图形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6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HIGHLIGHT" val="0"/>
  <p:tag name="KSO_WM_UNIT_ID" val="diagram20231655_3*l_h_a*1_1_1"/>
  <p:tag name="KSO_WM_UNIT_INDEX" val="1_1_1"/>
  <p:tag name="KSO_WM_UNIT_ISCONTENTSTITLE" val="0"/>
  <p:tag name="KSO_WM_UNIT_ISNUMDGMTITLE" val="0"/>
  <p:tag name="KSO_WM_UNIT_LAYERLEVEL" val="1_1_1"/>
  <p:tag name="KSO_WM_UNIT_NOCLEAR" val="0"/>
  <p:tag name="KSO_WM_UNIT_PRESET_TEXT" val="添加标题"/>
  <p:tag name="KSO_WM_UNIT_TEXT_FILL_FORE_SCHEMECOLOR_INDEX" val="1"/>
  <p:tag name="KSO_WM_UNIT_TEXT_FILL_TYPE" val="1"/>
  <p:tag name="KSO_WM_UNIT_TYPE" val="l_h_a"/>
  <p:tag name="KSO_WM_UNIT_VALUE" val="10"/>
</p:tagLst>
</file>

<file path=ppt/tags/tag164.xml><?xml version="1.0" encoding="utf-8"?>
<p:tagLst xmlns:p="http://schemas.openxmlformats.org/presentationml/2006/main">
  <p:tag name="KSO_WM_BEAUTIFY_FLAG" val="#wm#"/>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FILL_FORE_SCHEMECOLOR_INDEX" val="5"/>
  <p:tag name="KSO_WM_UNIT_FILL_FORE_SCHEMECOLOR_INDEX_BRIGHTNESS" val="-0.5"/>
  <p:tag name="KSO_WM_UNIT_FILL_TYPE" val="1"/>
  <p:tag name="KSO_WM_UNIT_HIGHLIGHT" val="0"/>
  <p:tag name="KSO_WM_UNIT_ID" val="diagram20231655_3*l_h_i*1_2_3"/>
  <p:tag name="KSO_WM_UNIT_INDEX" val="1_2_3"/>
  <p:tag name="KSO_WM_UNIT_LAYERLEVEL" val="1_1_1"/>
  <p:tag name="KSO_WM_UNIT_TYPE" val="l_h_i"/>
</p:tagLst>
</file>

<file path=ppt/tags/tag165.xml><?xml version="1.0" encoding="utf-8"?>
<p:tagLst xmlns:p="http://schemas.openxmlformats.org/presentationml/2006/main">
  <p:tag name="KSO_WM_BEAUTIFY_FLAG" val="#wm#"/>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FILL_TYPE" val="3"/>
  <p:tag name="KSO_WM_UNIT_HIGHLIGHT" val="0"/>
  <p:tag name="KSO_WM_UNIT_ID" val="diagram20231655_3*l_h_i*1_2_1"/>
  <p:tag name="KSO_WM_UNIT_INDEX" val="1_2_1"/>
  <p:tag name="KSO_WM_UNIT_LAYERLEVEL" val="1_1_1"/>
  <p:tag name="KSO_WM_UNIT_TYPE" val="l_h_i"/>
</p:tagLst>
</file>

<file path=ppt/tags/tag16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FILL_TYPE" val="3"/>
  <p:tag name="KSO_WM_UNIT_HIGHLIGHT" val="0"/>
  <p:tag name="KSO_WM_UNIT_ID" val="diagram20231655_3*l_h_i*1_2_2"/>
  <p:tag name="KSO_WM_UNIT_INDEX" val="1_2_2"/>
  <p:tag name="KSO_WM_UNIT_LAYERLEVEL" val="1_1_1"/>
  <p:tag name="KSO_WM_UNIT_TYPE" val="l_h_i"/>
</p:tagLst>
</file>

<file path=ppt/tags/tag16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HIGHLIGHT" val="0"/>
  <p:tag name="KSO_WM_UNIT_ID" val="diagram20231655_3*l_h_f*1_2_1"/>
  <p:tag name="KSO_WM_UNIT_INDEX" val="1_2_1"/>
  <p:tag name="KSO_WM_UNIT_LAYERLEVEL" val="1_1_1"/>
  <p:tag name="KSO_WM_UNIT_NOCLEAR" val="0"/>
  <p:tag name="KSO_WM_UNIT_PRESET_TEXT" val="单击此处输入（你的）智能图形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HIGHLIGHT" val="0"/>
  <p:tag name="KSO_WM_UNIT_ID" val="diagram20231655_3*l_h_a*1_2_1"/>
  <p:tag name="KSO_WM_UNIT_INDEX" val="1_2_1"/>
  <p:tag name="KSO_WM_UNIT_ISCONTENTSTITLE" val="0"/>
  <p:tag name="KSO_WM_UNIT_ISNUMDGMTITLE" val="0"/>
  <p:tag name="KSO_WM_UNIT_LAYERLEVEL" val="1_1_1"/>
  <p:tag name="KSO_WM_UNIT_NOCLEAR" val="0"/>
  <p:tag name="KSO_WM_UNIT_PRESET_TEXT" val="添加标题"/>
  <p:tag name="KSO_WM_UNIT_TEXT_FILL_FORE_SCHEMECOLOR_INDEX" val="1"/>
  <p:tag name="KSO_WM_UNIT_TEXT_FILL_TYPE" val="1"/>
  <p:tag name="KSO_WM_UNIT_TYPE" val="l_h_a"/>
  <p:tag name="KSO_WM_UNIT_VALUE" val="10"/>
</p:tagLst>
</file>

<file path=ppt/tags/tag169.xml><?xml version="1.0" encoding="utf-8"?>
<p:tagLst xmlns:p="http://schemas.openxmlformats.org/presentationml/2006/main">
  <p:tag name="KSO_WM_BEAUTIFY_FLAG" val="#wm#"/>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FILL_FORE_SCHEMECOLOR_INDEX" val="5"/>
  <p:tag name="KSO_WM_UNIT_FILL_FORE_SCHEMECOLOR_INDEX_BRIGHTNESS" val="-0.5"/>
  <p:tag name="KSO_WM_UNIT_FILL_TYPE" val="1"/>
  <p:tag name="KSO_WM_UNIT_HIGHLIGHT" val="0"/>
  <p:tag name="KSO_WM_UNIT_ID" val="diagram20231655_3*l_h_i*1_3_3"/>
  <p:tag name="KSO_WM_UNIT_INDEX" val="1_3_3"/>
  <p:tag name="KSO_WM_UNIT_LAYERLEVEL" val="1_1_1"/>
  <p:tag name="KSO_WM_UNIT_TYPE" val="l_h_i"/>
</p:tagLst>
</file>

<file path=ppt/tags/tag170.xml><?xml version="1.0" encoding="utf-8"?>
<p:tagLst xmlns:p="http://schemas.openxmlformats.org/presentationml/2006/main">
  <p:tag name="KSO_WM_BEAUTIFY_FLAG" val="#wm#"/>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FILL_TYPE" val="3"/>
  <p:tag name="KSO_WM_UNIT_HIGHLIGHT" val="0"/>
  <p:tag name="KSO_WM_UNIT_ID" val="diagram20231655_3*l_h_i*1_3_1"/>
  <p:tag name="KSO_WM_UNIT_INDEX" val="1_3_1"/>
  <p:tag name="KSO_WM_UNIT_LAYERLEVEL" val="1_1_1"/>
  <p:tag name="KSO_WM_UNIT_TYPE" val="l_h_i"/>
</p:tagLst>
</file>

<file path=ppt/tags/tag17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FILL_TYPE" val="3"/>
  <p:tag name="KSO_WM_UNIT_HIGHLIGHT" val="0"/>
  <p:tag name="KSO_WM_UNIT_ID" val="diagram20231655_3*l_h_i*1_3_2"/>
  <p:tag name="KSO_WM_UNIT_INDEX" val="1_3_2"/>
  <p:tag name="KSO_WM_UNIT_LAYERLEVEL" val="1_1_1"/>
  <p:tag name="KSO_WM_UNIT_TYPE" val="l_h_i"/>
</p:tagLst>
</file>

<file path=ppt/tags/tag17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HIGHLIGHT" val="0"/>
  <p:tag name="KSO_WM_UNIT_ID" val="diagram20231655_3*l_h_f*1_3_1"/>
  <p:tag name="KSO_WM_UNIT_INDEX" val="1_3_1"/>
  <p:tag name="KSO_WM_UNIT_LAYERLEVEL" val="1_1_1"/>
  <p:tag name="KSO_WM_UNIT_NOCLEAR" val="0"/>
  <p:tag name="KSO_WM_UNIT_PRESET_TEXT" val="单击此处输入（你的）智能图形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7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HIGHLIGHT" val="0"/>
  <p:tag name="KSO_WM_UNIT_ID" val="diagram20231655_3*l_h_a*1_3_1"/>
  <p:tag name="KSO_WM_UNIT_INDEX" val="1_3_1"/>
  <p:tag name="KSO_WM_UNIT_ISCONTENTSTITLE" val="0"/>
  <p:tag name="KSO_WM_UNIT_ISNUMDGMTITLE" val="0"/>
  <p:tag name="KSO_WM_UNIT_LAYERLEVEL" val="1_1_1"/>
  <p:tag name="KSO_WM_UNIT_NOCLEAR" val="0"/>
  <p:tag name="KSO_WM_UNIT_PRESET_TEXT" val="添加标题"/>
  <p:tag name="KSO_WM_UNIT_TEXT_FILL_FORE_SCHEMECOLOR_INDEX" val="1"/>
  <p:tag name="KSO_WM_UNIT_TEXT_FILL_TYPE" val="1"/>
  <p:tag name="KSO_WM_UNIT_TYPE" val="l_h_a"/>
  <p:tag name="KSO_WM_UNIT_VALUE" val="10"/>
</p:tagLst>
</file>

<file path=ppt/tags/tag174.xml><?xml version="1.0" encoding="utf-8"?>
<p:tagLst xmlns:p="http://schemas.openxmlformats.org/presentationml/2006/main">
  <p:tag name="KSO_WM_BEAUTIFY_FLAG" val="#wm#"/>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FILL_FORE_SCHEMECOLOR_INDEX" val="5"/>
  <p:tag name="KSO_WM_UNIT_FILL_FORE_SCHEMECOLOR_INDEX_BRIGHTNESS" val="-0.5"/>
  <p:tag name="KSO_WM_UNIT_FILL_TYPE" val="1"/>
  <p:tag name="KSO_WM_UNIT_HIGHLIGHT" val="0"/>
  <p:tag name="KSO_WM_UNIT_ID" val="diagram20231655_3*l_h_i*1_4_3"/>
  <p:tag name="KSO_WM_UNIT_INDEX" val="1_4_3"/>
  <p:tag name="KSO_WM_UNIT_LAYERLEVEL" val="1_1_1"/>
  <p:tag name="KSO_WM_UNIT_TYPE" val="l_h_i"/>
</p:tagLst>
</file>

<file path=ppt/tags/tag175.xml><?xml version="1.0" encoding="utf-8"?>
<p:tagLst xmlns:p="http://schemas.openxmlformats.org/presentationml/2006/main">
  <p:tag name="KSO_WM_BEAUTIFY_FLAG" val="#wm#"/>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FILL_TYPE" val="3"/>
  <p:tag name="KSO_WM_UNIT_HIGHLIGHT" val="0"/>
  <p:tag name="KSO_WM_UNIT_ID" val="diagram20231655_3*l_h_i*1_4_1"/>
  <p:tag name="KSO_WM_UNIT_INDEX" val="1_4_1"/>
  <p:tag name="KSO_WM_UNIT_LAYERLEVEL" val="1_1_1"/>
  <p:tag name="KSO_WM_UNIT_TYPE" val="l_h_i"/>
</p:tagLst>
</file>

<file path=ppt/tags/tag17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FILL_TYPE" val="3"/>
  <p:tag name="KSO_WM_UNIT_HIGHLIGHT" val="0"/>
  <p:tag name="KSO_WM_UNIT_ID" val="diagram20231655_3*l_h_i*1_4_2"/>
  <p:tag name="KSO_WM_UNIT_INDEX" val="1_4_2"/>
  <p:tag name="KSO_WM_UNIT_LAYERLEVEL" val="1_1_1"/>
  <p:tag name="KSO_WM_UNIT_TYPE" val="l_h_i"/>
</p:tagLst>
</file>

<file path=ppt/tags/tag17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HIGHLIGHT" val="0"/>
  <p:tag name="KSO_WM_UNIT_ID" val="diagram20231655_3*l_h_f*1_4_1"/>
  <p:tag name="KSO_WM_UNIT_INDEX" val="1_4_1"/>
  <p:tag name="KSO_WM_UNIT_LAYERLEVEL" val="1_1_1"/>
  <p:tag name="KSO_WM_UNIT_NOCLEAR" val="0"/>
  <p:tag name="KSO_WM_UNIT_PRESET_TEXT" val="单击此处输入（你的）智能图形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7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4757385253906,&quot;width&quot;:865.0152587890625}"/>
  <p:tag name="KSO_WM_TAG_VERSION" val="3.0"/>
  <p:tag name="KSO_WM_TEMPLATE_CATEGORY" val="diagram"/>
  <p:tag name="KSO_WM_TEMPLATE_INDEX" val="20231655"/>
  <p:tag name="KSO_WM_UNIT_COMPATIBLE" val="0"/>
  <p:tag name="KSO_WM_UNIT_DIAGRAM_ISNUMVISUAL" val="0"/>
  <p:tag name="KSO_WM_UNIT_DIAGRAM_ISREFERUNIT" val="0"/>
  <p:tag name="KSO_WM_UNIT_HIGHLIGHT" val="0"/>
  <p:tag name="KSO_WM_UNIT_ID" val="diagram20231655_3*l_h_a*1_4_1"/>
  <p:tag name="KSO_WM_UNIT_INDEX" val="1_4_1"/>
  <p:tag name="KSO_WM_UNIT_ISCONTENTSTITLE" val="0"/>
  <p:tag name="KSO_WM_UNIT_ISNUMDGMTITLE" val="0"/>
  <p:tag name="KSO_WM_UNIT_LAYERLEVEL" val="1_1_1"/>
  <p:tag name="KSO_WM_UNIT_NOCLEAR" val="0"/>
  <p:tag name="KSO_WM_UNIT_PRESET_TEXT" val="添加标题"/>
  <p:tag name="KSO_WM_UNIT_TEXT_FILL_FORE_SCHEMECOLOR_INDEX" val="1"/>
  <p:tag name="KSO_WM_UNIT_TEXT_FILL_TYPE" val="1"/>
  <p:tag name="KSO_WM_UNIT_TYPE" val="l_h_a"/>
  <p:tag name="KSO_WM_UNIT_VALUE" val="10"/>
</p:tagLst>
</file>

<file path=ppt/tags/tag179.xml><?xml version="1.0" encoding="utf-8"?>
<p:tagLst xmlns:p="http://schemas.openxmlformats.org/presentationml/2006/main">
  <p:tag name="KSO_WM_BEAUTIFY_FLAG" val="#wm#"/>
  <p:tag name="KSO_WM_TAG_VERSION" val="1.0"/>
  <p:tag name="KSO_WM_TEMPLATE_CATEGORY" val="custom"/>
  <p:tag name="KSO_WM_TEMPLATE_INDEX" val="20230280"/>
  <p:tag name="KSO_WM_UNIT_COMPATIBLE" val="0"/>
  <p:tag name="KSO_WM_UNIT_CONTENT_GROUP_TYPE" val="contentchip"/>
  <p:tag name="KSO_WM_UNIT_DIAGRAM_ISNUMVISUAL" val="0"/>
  <p:tag name="KSO_WM_UNIT_DIAGRAM_ISREFERUNIT" val="0"/>
  <p:tag name="KSO_WM_UNIT_HIGHLIGHT" val="0"/>
  <p:tag name="KSO_WM_UNIT_ID" val="custom20230280_7*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180.xml><?xml version="1.0" encoding="utf-8"?>
<p:tagLst xmlns:p="http://schemas.openxmlformats.org/presentationml/2006/main">
  <p:tag name="KSO_WM_BEAUTIFY_FLAG" val="#wm#"/>
  <p:tag name="KSO_WM_TAG_VERSION" val="1.0"/>
  <p:tag name="KSO_WM_TEMPLATE_CATEGORY" val="custom"/>
  <p:tag name="KSO_WM_TEMPLATE_INDEX" val="20230280"/>
  <p:tag name="KSO_WM_UNIT_COMPATIBLE" val="1"/>
  <p:tag name="KSO_WM_UNIT_CONTENT_GROUP_TYPE" val="contentchip"/>
  <p:tag name="KSO_WM_UNIT_DIAGRAM_ISNUMVISUAL" val="0"/>
  <p:tag name="KSO_WM_UNIT_DIAGRAM_ISREFERUNIT" val="0"/>
  <p:tag name="KSO_WM_UNIT_HIGHLIGHT" val="0"/>
  <p:tag name="KSO_WM_UNIT_ID" val="custom20230280_7*e*1"/>
  <p:tag name="KSO_WM_UNIT_INDEX" val="1"/>
  <p:tag name="KSO_WM_UNIT_LAYERLEVEL" val="1"/>
  <p:tag name="KSO_WM_UNIT_NOCLEAR" val="0"/>
  <p:tag name="KSO_WM_UNIT_PRESET_TEXT" val="03"/>
  <p:tag name="KSO_WM_UNIT_TYPE" val="e"/>
  <p:tag name="KSO_WM_UNIT_VALUE" val="6"/>
</p:tagLst>
</file>

<file path=ppt/tags/tag181.xml><?xml version="1.0" encoding="utf-8"?>
<p:tagLst xmlns:p="http://schemas.openxmlformats.org/presentationml/2006/main">
  <p:tag name="KSO_WM_BEAUTIFY_FLAG" val="#wm#"/>
  <p:tag name="KSO_WM_SLIDE_CONTENT_AREA" val="{&quot;left&quot;:&quot;139.5&quot;,&quot;top&quot;:&quot;66.4&quot;,&quot;width&quot;:&quot;693&quot;,&quot;height&quot;:&quot;392.25&quot;}"/>
  <p:tag name="KSO_WM_SLIDE_ID" val="custom20230280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80"/>
  <p:tag name="KSO_WM_TEMPLATE_MASTER_TYPE" val="0"/>
  <p:tag name="KSO_WM_TEMPLATE_SUBCATEGORY" val="29"/>
</p:tagLst>
</file>

<file path=ppt/tags/tag182.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183.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184.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18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86.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18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188.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18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90.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191.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192.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19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94.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195.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196.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19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9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19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20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20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20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20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20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20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20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20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20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20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21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21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21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21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21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21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21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21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21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219.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220.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221.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222.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22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2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2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1"/>
  <p:tag name="KSO_WM_UNIT_INDEX" val="1_1"/>
  <p:tag name="KSO_WM_UNIT_LAYERLEVEL" val="1_1"/>
  <p:tag name="KSO_WM_UNIT_TYPE" val="l_i"/>
</p:tagLst>
</file>

<file path=ppt/tags/tag22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2"/>
  <p:tag name="KSO_WM_UNIT_INDEX" val="1_2"/>
  <p:tag name="KSO_WM_UNIT_LAYERLEVEL" val="1_1"/>
  <p:tag name="KSO_WM_UNIT_LINE_FORE_SCHEMECOLOR_INDEX" val="5"/>
  <p:tag name="KSO_WM_UNIT_TYPE" val="l_i"/>
</p:tagLst>
</file>

<file path=ppt/tags/tag22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3"/>
  <p:tag name="KSO_WM_UNIT_INDEX" val="1_3"/>
  <p:tag name="KSO_WM_UNIT_LAYERLEVEL" val="1_1"/>
  <p:tag name="KSO_WM_UNIT_TYPE" val="l_i"/>
</p:tagLst>
</file>

<file path=ppt/tags/tag23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4"/>
  <p:tag name="KSO_WM_UNIT_INDEX" val="1_4"/>
  <p:tag name="KSO_WM_UNIT_LAYERLEVEL" val="1_1"/>
  <p:tag name="KSO_WM_UNIT_LINE_FORE_SCHEMECOLOR_INDEX" val="5"/>
  <p:tag name="KSO_WM_UNIT_TYPE" val="l_i"/>
</p:tagLst>
</file>

<file path=ppt/tags/tag23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5"/>
  <p:tag name="KSO_WM_UNIT_INDEX" val="1_5"/>
  <p:tag name="KSO_WM_UNIT_LAYERLEVEL" val="1_1"/>
  <p:tag name="KSO_WM_UNIT_TYPE" val="l_i"/>
</p:tagLst>
</file>

<file path=ppt/tags/tag23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6"/>
  <p:tag name="KSO_WM_UNIT_INDEX" val="1_6"/>
  <p:tag name="KSO_WM_UNIT_LAYERLEVEL" val="1_1"/>
  <p:tag name="KSO_WM_UNIT_TYPE" val="l_i"/>
</p:tagLst>
</file>

<file path=ppt/tags/tag23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7"/>
  <p:tag name="KSO_WM_UNIT_INDEX" val="1_7"/>
  <p:tag name="KSO_WM_UNIT_LAYERLEVEL" val="1_1"/>
  <p:tag name="KSO_WM_UNIT_LINE_FORE_SCHEMECOLOR_INDEX" val="5"/>
  <p:tag name="KSO_WM_UNIT_TYPE" val="l_i"/>
</p:tagLst>
</file>

<file path=ppt/tags/tag23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8"/>
  <p:tag name="KSO_WM_UNIT_INDEX" val="1_8"/>
  <p:tag name="KSO_WM_UNIT_LAYERLEVEL" val="1_1"/>
  <p:tag name="KSO_WM_UNIT_LINE_FORE_SCHEMECOLOR_INDEX" val="5"/>
  <p:tag name="KSO_WM_UNIT_TYPE" val="l_i"/>
</p:tagLst>
</file>

<file path=ppt/tags/tag23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9"/>
  <p:tag name="KSO_WM_UNIT_INDEX" val="1_9"/>
  <p:tag name="KSO_WM_UNIT_LAYERLEVEL" val="1_1"/>
  <p:tag name="KSO_WM_UNIT_LINE_FORE_SCHEMECOLOR_INDEX" val="5"/>
  <p:tag name="KSO_WM_UNIT_TYPE" val="l_i"/>
</p:tagLst>
</file>

<file path=ppt/tags/tag23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0"/>
  <p:tag name="KSO_WM_UNIT_INDEX" val="1_10"/>
  <p:tag name="KSO_WM_UNIT_LAYERLEVEL" val="1_1"/>
  <p:tag name="KSO_WM_UNIT_TYPE" val="l_i"/>
</p:tagLst>
</file>

<file path=ppt/tags/tag23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11"/>
  <p:tag name="KSO_WM_UNIT_INDEX" val="1_11"/>
  <p:tag name="KSO_WM_UNIT_LAYERLEVEL" val="1_1"/>
  <p:tag name="KSO_WM_UNIT_LINE_FORE_SCHEMECOLOR_INDEX" val="5"/>
  <p:tag name="KSO_WM_UNIT_TYPE" val="l_i"/>
</p:tagLst>
</file>

<file path=ppt/tags/tag23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2"/>
  <p:tag name="KSO_WM_UNIT_INDEX" val="1_12"/>
  <p:tag name="KSO_WM_UNIT_LAYERLEVEL" val="1_1"/>
  <p:tag name="KSO_WM_UNIT_TYPE" val="l_i"/>
</p:tagLst>
</file>

<file path=ppt/tags/tag23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3"/>
  <p:tag name="KSO_WM_UNIT_INDEX" val="1_13"/>
  <p:tag name="KSO_WM_UNIT_LAYERLEVEL" val="1_1"/>
  <p:tag name="KSO_WM_UNIT_TYPE" val="l_i"/>
</p:tagLst>
</file>

<file path=ppt/tags/tag24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4"/>
  <p:tag name="KSO_WM_UNIT_INDEX" val="1_14"/>
  <p:tag name="KSO_WM_UNIT_LAYERLEVEL" val="1_1"/>
  <p:tag name="KSO_WM_UNIT_LINE_FORE_SCHEMECOLOR_INDEX" val="5"/>
  <p:tag name="KSO_WM_UNIT_TYPE" val="l_i"/>
</p:tagLst>
</file>

<file path=ppt/tags/tag24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15"/>
  <p:tag name="KSO_WM_UNIT_INDEX" val="1_15"/>
  <p:tag name="KSO_WM_UNIT_LAYERLEVEL" val="1_1"/>
  <p:tag name="KSO_WM_UNIT_LINE_FORE_SCHEMECOLOR_INDEX" val="5"/>
  <p:tag name="KSO_WM_UNIT_TYPE" val="l_i"/>
</p:tagLst>
</file>

<file path=ppt/tags/tag24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6"/>
  <p:tag name="KSO_WM_UNIT_INDEX" val="1_16"/>
  <p:tag name="KSO_WM_UNIT_LAYERLEVEL" val="1_1"/>
  <p:tag name="KSO_WM_UNIT_LINE_FORE_SCHEMECOLOR_INDEX" val="5"/>
  <p:tag name="KSO_WM_UNIT_TYPE" val="l_i"/>
</p:tagLst>
</file>

<file path=ppt/tags/tag24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7"/>
  <p:tag name="KSO_WM_UNIT_INDEX" val="1_17"/>
  <p:tag name="KSO_WM_UNIT_LAYERLEVEL" val="1_1"/>
  <p:tag name="KSO_WM_UNIT_TYPE" val="l_i"/>
</p:tagLst>
</file>

<file path=ppt/tags/tag24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18"/>
  <p:tag name="KSO_WM_UNIT_INDEX" val="1_18"/>
  <p:tag name="KSO_WM_UNIT_LAYERLEVEL" val="1_1"/>
  <p:tag name="KSO_WM_UNIT_LINE_FORE_SCHEMECOLOR_INDEX" val="5"/>
  <p:tag name="KSO_WM_UNIT_TYPE" val="l_i"/>
</p:tagLst>
</file>

<file path=ppt/tags/tag24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9"/>
  <p:tag name="KSO_WM_UNIT_INDEX" val="1_19"/>
  <p:tag name="KSO_WM_UNIT_LAYERLEVEL" val="1_1"/>
  <p:tag name="KSO_WM_UNIT_TYPE" val="l_i"/>
</p:tagLst>
</file>

<file path=ppt/tags/tag24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20"/>
  <p:tag name="KSO_WM_UNIT_INDEX" val="1_20"/>
  <p:tag name="KSO_WM_UNIT_LAYERLEVEL" val="1_1"/>
  <p:tag name="KSO_WM_UNIT_LINE_FORE_SCHEMECOLOR_INDEX" val="5"/>
  <p:tag name="KSO_WM_UNIT_TYPE" val="l_i"/>
</p:tagLst>
</file>

<file path=ppt/tags/tag24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21"/>
  <p:tag name="KSO_WM_UNIT_INDEX" val="1_21"/>
  <p:tag name="KSO_WM_UNIT_LAYERLEVEL" val="1_1"/>
  <p:tag name="KSO_WM_UNIT_TYPE" val="l_i"/>
</p:tagLst>
</file>

<file path=ppt/tags/tag248.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22"/>
  <p:tag name="KSO_WM_UNIT_INDEX" val="1_22"/>
  <p:tag name="KSO_WM_UNIT_LAYERLEVEL" val="1_1"/>
  <p:tag name="KSO_WM_UNIT_TYPE" val="l_i"/>
</p:tagLst>
</file>

<file path=ppt/tags/tag249.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23"/>
  <p:tag name="KSO_WM_UNIT_INDEX" val="1_23"/>
  <p:tag name="KSO_WM_UNIT_LAYERLEVEL" val="1_1"/>
  <p:tag name="KSO_WM_UNIT_TYPE" val="l_i"/>
</p:tagLst>
</file>

<file path=ppt/tags/tag250.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24"/>
  <p:tag name="KSO_WM_UNIT_INDEX" val="1_24"/>
  <p:tag name="KSO_WM_UNIT_LAYERLEVEL" val="1_1"/>
  <p:tag name="KSO_WM_UNIT_TYPE" val="l_i"/>
</p:tagLst>
</file>

<file path=ppt/tags/tag251.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25"/>
  <p:tag name="KSO_WM_UNIT_INDEX" val="1_25"/>
  <p:tag name="KSO_WM_UNIT_LAYERLEVEL" val="1_1"/>
  <p:tag name="KSO_WM_UNIT_TYPE" val="l_i"/>
</p:tagLst>
</file>

<file path=ppt/tags/tag25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5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h_f*1_5_1"/>
  <p:tag name="KSO_WM_UNIT_INDEX" val="1_5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5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5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5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57.xml><?xml version="1.0" encoding="utf-8"?>
<p:tagLst xmlns:p="http://schemas.openxmlformats.org/presentationml/2006/main">
  <p:tag name="KSO_WM_BEAUTIFY_FLAG" val="#wm#"/>
  <p:tag name="KSO_WM_TAG_VERSION" val="1.0"/>
  <p:tag name="KSO_WM_TEMPLATE_CATEGORY" val="custom"/>
  <p:tag name="KSO_WM_TEMPLATE_INDEX" val="20230280"/>
  <p:tag name="KSO_WM_UNIT_COMPATIBLE" val="0"/>
  <p:tag name="KSO_WM_UNIT_CONTENT_GROUP_TYPE" val="contentchip"/>
  <p:tag name="KSO_WM_UNIT_DIAGRAM_ISNUMVISUAL" val="0"/>
  <p:tag name="KSO_WM_UNIT_DIAGRAM_ISREFERUNIT" val="0"/>
  <p:tag name="KSO_WM_UNIT_HIGHLIGHT" val="0"/>
  <p:tag name="KSO_WM_UNIT_ID" val="custom20230280_7*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258.xml><?xml version="1.0" encoding="utf-8"?>
<p:tagLst xmlns:p="http://schemas.openxmlformats.org/presentationml/2006/main">
  <p:tag name="KSO_WM_BEAUTIFY_FLAG" val="#wm#"/>
  <p:tag name="KSO_WM_TAG_VERSION" val="1.0"/>
  <p:tag name="KSO_WM_TEMPLATE_CATEGORY" val="custom"/>
  <p:tag name="KSO_WM_TEMPLATE_INDEX" val="20230280"/>
  <p:tag name="KSO_WM_UNIT_COMPATIBLE" val="1"/>
  <p:tag name="KSO_WM_UNIT_CONTENT_GROUP_TYPE" val="contentchip"/>
  <p:tag name="KSO_WM_UNIT_DIAGRAM_ISNUMVISUAL" val="0"/>
  <p:tag name="KSO_WM_UNIT_DIAGRAM_ISREFERUNIT" val="0"/>
  <p:tag name="KSO_WM_UNIT_HIGHLIGHT" val="0"/>
  <p:tag name="KSO_WM_UNIT_ID" val="custom20230280_7*e*1"/>
  <p:tag name="KSO_WM_UNIT_INDEX" val="1"/>
  <p:tag name="KSO_WM_UNIT_LAYERLEVEL" val="1"/>
  <p:tag name="KSO_WM_UNIT_NOCLEAR" val="0"/>
  <p:tag name="KSO_WM_UNIT_PRESET_TEXT" val="04"/>
  <p:tag name="KSO_WM_UNIT_TYPE" val="e"/>
  <p:tag name="KSO_WM_UNIT_VALUE" val="6"/>
</p:tagLst>
</file>

<file path=ppt/tags/tag259.xml><?xml version="1.0" encoding="utf-8"?>
<p:tagLst xmlns:p="http://schemas.openxmlformats.org/presentationml/2006/main">
  <p:tag name="KSO_WM_BEAUTIFY_FLAG" val="#wm#"/>
  <p:tag name="KSO_WM_SLIDE_CONTENT_AREA" val="{&quot;left&quot;:&quot;139.5&quot;,&quot;top&quot;:&quot;66.4&quot;,&quot;width&quot;:&quot;693&quot;,&quot;height&quot;:&quot;392.25&quot;}"/>
  <p:tag name="KSO_WM_SLIDE_ID" val="custom20230280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80"/>
  <p:tag name="KSO_WM_TEMPLATE_MASTER_TYPE" val="0"/>
  <p:tag name="KSO_WM_TEMPLATE_SUBCATEGORY" val="29"/>
</p:tagLst>
</file>

<file path=ppt/tags/tag26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4*l_i*1_1"/>
  <p:tag name="KSO_WM_UNIT_INDEX" val="1_1"/>
  <p:tag name="KSO_WM_UNIT_LAYERLEVEL" val="1_1"/>
  <p:tag name="KSO_WM_UNIT_LINE_FORE_SCHEMECOLOR_INDEX" val="5"/>
  <p:tag name="KSO_WM_UNIT_TYPE" val="l_i"/>
</p:tagLst>
</file>

<file path=ppt/tags/tag261.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4*l_h_i*1_5_1"/>
  <p:tag name="KSO_WM_UNIT_INDEX" val="1_5_1"/>
  <p:tag name="KSO_WM_UNIT_LAYERLEVEL" val="1_1_1"/>
  <p:tag name="KSO_WM_UNIT_TYPE" val="l_h_i"/>
</p:tagLst>
</file>

<file path=ppt/tags/tag262.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4*l_h_i*1_5_2"/>
  <p:tag name="KSO_WM_UNIT_INDEX" val="1_5_2"/>
  <p:tag name="KSO_WM_UNIT_LAYERLEVEL" val="1_1_1"/>
  <p:tag name="KSO_WM_UNIT_TYPE" val="l_h_i"/>
</p:tagLst>
</file>

<file path=ppt/tags/tag26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4*l_h_f*1_5_1"/>
  <p:tag name="KSO_WM_UNIT_INDEX" val="1_5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6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4*l_i*1_2"/>
  <p:tag name="KSO_WM_UNIT_INDEX" val="1_2"/>
  <p:tag name="KSO_WM_UNIT_LAYERLEVEL" val="1_1"/>
  <p:tag name="KSO_WM_UNIT_LINE_FORE_SCHEMECOLOR_INDEX" val="5"/>
  <p:tag name="KSO_WM_UNIT_TYPE" val="l_i"/>
</p:tagLst>
</file>

<file path=ppt/tags/tag265.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4*l_h_i*1_4_1"/>
  <p:tag name="KSO_WM_UNIT_INDEX" val="1_4_1"/>
  <p:tag name="KSO_WM_UNIT_LAYERLEVEL" val="1_1_1"/>
  <p:tag name="KSO_WM_UNIT_TYPE" val="l_h_i"/>
</p:tagLst>
</file>

<file path=ppt/tags/tag266.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4*l_h_i*1_4_2"/>
  <p:tag name="KSO_WM_UNIT_INDEX" val="1_4_2"/>
  <p:tag name="KSO_WM_UNIT_LAYERLEVEL" val="1_1_1"/>
  <p:tag name="KSO_WM_UNIT_LINE_FORE_SCHEMECOLOR_INDEX" val="5"/>
  <p:tag name="KSO_WM_UNIT_TYPE" val="l_h_i"/>
</p:tagLst>
</file>

<file path=ppt/tags/tag26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4*l_h_f*1_4_1"/>
  <p:tag name="KSO_WM_UNIT_INDEX" val="1_4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68.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4*l_h_i*1_3_1"/>
  <p:tag name="KSO_WM_UNIT_INDEX" val="1_3_1"/>
  <p:tag name="KSO_WM_UNIT_LAYERLEVEL" val="1_1_1"/>
  <p:tag name="KSO_WM_UNIT_TYPE" val="l_h_i"/>
</p:tagLst>
</file>

<file path=ppt/tags/tag269.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4*l_h_i*1_3_2"/>
  <p:tag name="KSO_WM_UNIT_INDEX" val="1_3_2"/>
  <p:tag name="KSO_WM_UNIT_LAYERLEVEL" val="1_1_1"/>
  <p:tag name="KSO_WM_UNIT_TYPE" val="l_h_i"/>
</p:tagLst>
</file>

<file path=ppt/tags/tag27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4*l_h_f*1_3_1"/>
  <p:tag name="KSO_WM_UNIT_INDEX" val="1_3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71.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4*l_h_i*1_2_1"/>
  <p:tag name="KSO_WM_UNIT_INDEX" val="1_2_1"/>
  <p:tag name="KSO_WM_UNIT_LAYERLEVEL" val="1_1_1"/>
  <p:tag name="KSO_WM_UNIT_TYPE" val="l_h_i"/>
</p:tagLst>
</file>

<file path=ppt/tags/tag272.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4*l_h_i*1_2_2"/>
  <p:tag name="KSO_WM_UNIT_INDEX" val="1_2_2"/>
  <p:tag name="KSO_WM_UNIT_LAYERLEVEL" val="1_1_1"/>
  <p:tag name="KSO_WM_UNIT_LINE_FORE_SCHEMECOLOR_INDEX" val="5"/>
  <p:tag name="KSO_WM_UNIT_TYPE" val="l_h_i"/>
</p:tagLst>
</file>

<file path=ppt/tags/tag27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4*l_h_f*1_2_1"/>
  <p:tag name="KSO_WM_UNIT_INDEX" val="1_2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74.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4*l_h_i*1_1_1"/>
  <p:tag name="KSO_WM_UNIT_INDEX" val="1_1_1"/>
  <p:tag name="KSO_WM_UNIT_LAYERLEVEL" val="1_1_1"/>
  <p:tag name="KSO_WM_UNIT_TYPE" val="l_h_i"/>
</p:tagLst>
</file>

<file path=ppt/tags/tag275.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4*l_h_i*1_1_2"/>
  <p:tag name="KSO_WM_UNIT_INDEX" val="1_1_2"/>
  <p:tag name="KSO_WM_UNIT_LAYERLEVEL" val="1_1_1"/>
  <p:tag name="KSO_WM_UNIT_TYPE" val="l_h_i"/>
</p:tagLst>
</file>

<file path=ppt/tags/tag27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4*l_h_f*1_1_1"/>
  <p:tag name="KSO_WM_UNIT_INDEX" val="1_1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7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FILL_FORE_SCHEMECOLOR_INDEX" val="5"/>
  <p:tag name="KSO_WM_UNIT_HIGHLIGHT" val="0"/>
  <p:tag name="KSO_WM_UNIT_ID" val="diagram20231377_3*l_h_i*1_1_2"/>
  <p:tag name="KSO_WM_UNIT_INDEX" val="1_1_2"/>
  <p:tag name="KSO_WM_UNIT_LAYERLEVEL" val="1_1_1"/>
  <p:tag name="KSO_WM_UNIT_LINE_FORE_SCHEMECOLOR_INDEX" val="5"/>
  <p:tag name="KSO_WM_UNIT_TYPE" val="l_h_i"/>
</p:tagLst>
</file>

<file path=ppt/tags/tag27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1_3"/>
  <p:tag name="KSO_WM_UNIT_INDEX" val="1_1_3"/>
  <p:tag name="KSO_WM_UNIT_LAYERLEVEL" val="1_1_1"/>
  <p:tag name="KSO_WM_UNIT_LINE_FORE_SCHEMECOLOR_INDEX" val="5"/>
  <p:tag name="KSO_WM_UNIT_TYPE" val="l_h_i"/>
</p:tagLst>
</file>

<file path=ppt/tags/tag27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Lst>
</file>

<file path=ppt/tags/tag28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FILL_FORE_SCHEMECOLOR_INDEX" val="5"/>
  <p:tag name="KSO_WM_UNIT_HIGHLIGHT" val="0"/>
  <p:tag name="KSO_WM_UNIT_ID" val="diagram20231377_3*l_h_i*1_1_1"/>
  <p:tag name="KSO_WM_UNIT_INDEX" val="1_1_1"/>
  <p:tag name="KSO_WM_UNIT_LAYERLEVEL" val="1_1_1"/>
  <p:tag name="KSO_WM_UNIT_SUBTYPE" val="d"/>
  <p:tag name="KSO_WM_UNIT_TYPE" val="l_h_i"/>
</p:tagLst>
</file>

<file path=ppt/tags/tag281.xml><?xml version="1.0" encoding="utf-8"?>
<p:tagLst xmlns:p="http://schemas.openxmlformats.org/presentationml/2006/main">
  <p:tag name="KSO_WM_BEAUTIFY_FLAG" val="#wm#"/>
  <p:tag name="KSO_WM_DIAGRAM_COLOR_MATCH_VALUE" val="{&quot;shape&quot;:{&quot;fill&quot;:{&quot;solid&quot;:{&quot;brightness&quot;:0,&quot;colorType&quot;:2,&quot;rgb&quot;:&quot;#bfbfbf&quot;,&quot;transparency&quot;:0},&quot;type&quot;:1},&quot;glow&quot;:{&quot;colorType&quot;:0},&quot;line&quot;:{&quot;solidLine&quot;:{&quot;brightness&quot;:-0.25,&quot;colorType&quot;:1,&quot;foreColorIndex&quot;:14,&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2_2"/>
  <p:tag name="KSO_WM_UNIT_INDEX" val="1_2_2"/>
  <p:tag name="KSO_WM_UNIT_LAYERLEVEL" val="1_1_1"/>
  <p:tag name="KSO_WM_UNIT_TYPE" val="l_h_i"/>
</p:tagLst>
</file>

<file path=ppt/tags/tag28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2,&quot;rgb&quot;:&quot;#bfbfbf&quot;,&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2_3"/>
  <p:tag name="KSO_WM_UNIT_INDEX" val="1_2_3"/>
  <p:tag name="KSO_WM_UNIT_LAYERLEVEL" val="1_1_1"/>
  <p:tag name="KSO_WM_UNIT_TYPE" val="l_h_i"/>
</p:tagLst>
</file>

<file path=ppt/tags/tag283.xml><?xml version="1.0" encoding="utf-8"?>
<p:tagLst xmlns:p="http://schemas.openxmlformats.org/presentationml/2006/main">
  <p:tag name="KSO_WM_BEAUTIFY_FLAG" val="#wm#"/>
  <p:tag name="KSO_WM_DIAGRAM_COLOR_MATCH_VALUE" val="{&quot;shape&quot;:{&quot;fill&quot;:{&quot;solid&quot;:{&quot;brightness&quot;:0,&quot;colorType&quot;:2,&quot;rgb&quot;:&quot;#a6a6a6&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2_1"/>
  <p:tag name="KSO_WM_UNIT_INDEX" val="1_2_1"/>
  <p:tag name="KSO_WM_UNIT_LAYERLEVEL" val="1_1_1"/>
  <p:tag name="KSO_WM_UNIT_SUBTYPE" val="d"/>
  <p:tag name="KSO_WM_UNIT_TYPE" val="l_h_i"/>
</p:tagLst>
</file>

<file path=ppt/tags/tag28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Lst>
</file>

<file path=ppt/tags/tag28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FILL_FORE_SCHEMECOLOR_INDEX" val="5"/>
  <p:tag name="KSO_WM_UNIT_HIGHLIGHT" val="0"/>
  <p:tag name="KSO_WM_UNIT_ID" val="diagram20231377_3*l_h_i*1_3_2"/>
  <p:tag name="KSO_WM_UNIT_INDEX" val="1_3_2"/>
  <p:tag name="KSO_WM_UNIT_LAYERLEVEL" val="1_1_1"/>
  <p:tag name="KSO_WM_UNIT_LINE_FORE_SCHEMECOLOR_INDEX" val="5"/>
  <p:tag name="KSO_WM_UNIT_TYPE" val="l_h_i"/>
</p:tagLst>
</file>

<file path=ppt/tags/tag28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3_3"/>
  <p:tag name="KSO_WM_UNIT_INDEX" val="1_3_3"/>
  <p:tag name="KSO_WM_UNIT_LAYERLEVEL" val="1_1_1"/>
  <p:tag name="KSO_WM_UNIT_LINE_FORE_SCHEMECOLOR_INDEX" val="5"/>
  <p:tag name="KSO_WM_UNIT_TYPE" val="l_h_i"/>
</p:tagLst>
</file>

<file path=ppt/tags/tag28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Lst>
</file>

<file path=ppt/tags/tag28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FILL_FORE_SCHEMECOLOR_INDEX" val="5"/>
  <p:tag name="KSO_WM_UNIT_HIGHLIGHT" val="0"/>
  <p:tag name="KSO_WM_UNIT_ID" val="diagram20231377_3*l_h_i*1_3_1"/>
  <p:tag name="KSO_WM_UNIT_INDEX" val="1_3_1"/>
  <p:tag name="KSO_WM_UNIT_LAYERLEVEL" val="1_1_1"/>
  <p:tag name="KSO_WM_UNIT_SUBTYPE" val="d"/>
  <p:tag name="KSO_WM_UNIT_TYPE" val="l_h_i"/>
</p:tagLst>
</file>

<file path=ppt/tags/tag289.xml><?xml version="1.0" encoding="utf-8"?>
<p:tagLst xmlns:p="http://schemas.openxmlformats.org/presentationml/2006/main">
  <p:tag name="KSO_WM_BEAUTIFY_FLAG" val="#wm#"/>
  <p:tag name="KSO_WM_DIAGRAM_COLOR_MATCH_VALUE" val="{&quot;shape&quot;:{&quot;fill&quot;:{&quot;solid&quot;:{&quot;brightness&quot;:0,&quot;colorType&quot;:2,&quot;rgb&quot;:&quot;#bfbfbf&quot;,&quot;transparency&quot;:0},&quot;type&quot;:1},&quot;glow&quot;:{&quot;colorType&quot;:0},&quot;line&quot;:{&quot;solidLine&quot;:{&quot;brightness&quot;:-0.25,&quot;colorType&quot;:1,&quot;foreColorIndex&quot;:14,&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4_2"/>
  <p:tag name="KSO_WM_UNIT_INDEX" val="1_4_2"/>
  <p:tag name="KSO_WM_UNIT_LAYERLEVEL" val="1_1_1"/>
  <p:tag name="KSO_WM_UNIT_TYPE" val="l_h_i"/>
</p:tagLst>
</file>

<file path=ppt/tags/tag29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2,&quot;rgb&quot;:&quot;#bfbfbf&quot;,&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4_3"/>
  <p:tag name="KSO_WM_UNIT_INDEX" val="1_4_3"/>
  <p:tag name="KSO_WM_UNIT_LAYERLEVEL" val="1_1_1"/>
  <p:tag name="KSO_WM_UNIT_TYPE" val="l_h_i"/>
</p:tagLst>
</file>

<file path=ppt/tags/tag291.xml><?xml version="1.0" encoding="utf-8"?>
<p:tagLst xmlns:p="http://schemas.openxmlformats.org/presentationml/2006/main">
  <p:tag name="KSO_WM_BEAUTIFY_FLAG" val="#wm#"/>
  <p:tag name="KSO_WM_DIAGRAM_COLOR_MATCH_VALUE" val="{&quot;shape&quot;:{&quot;fill&quot;:{&quot;solid&quot;:{&quot;brightness&quot;:0,&quot;colorType&quot;:2,&quot;rgb&quot;:&quot;#a6a6a6&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i*1_4_1"/>
  <p:tag name="KSO_WM_UNIT_INDEX" val="1_4_1"/>
  <p:tag name="KSO_WM_UNIT_LAYERLEVEL" val="1_1_1"/>
  <p:tag name="KSO_WM_UNIT_SUBTYPE" val="d"/>
  <p:tag name="KSO_WM_UNIT_TYPE" val="l_h_i"/>
</p:tagLst>
</file>

<file path=ppt/tags/tag2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85,&quot;width&quot;:863.75}"/>
  <p:tag name="KSO_WM_TAG_VERSION" val="3.0"/>
  <p:tag name="KSO_WM_TEMPLATE_CATEGORY" val="diagram"/>
  <p:tag name="KSO_WM_TEMPLATE_INDEX" val="20231377"/>
  <p:tag name="KSO_WM_UNIT_COMPATIBLE" val="0"/>
  <p:tag name="KSO_WM_UNIT_DIAGRAM_ISNUMVISUAL" val="0"/>
  <p:tag name="KSO_WM_UNIT_DIAGRAM_ISREFERUNIT" val="0"/>
  <p:tag name="KSO_WM_UNIT_HIGHLIGHT" val="0"/>
  <p:tag name="KSO_WM_UNIT_ID" val="diagram20231377_3*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Lst>
</file>

<file path=ppt/tags/tag293.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Arial"/>
      </a:majorFont>
      <a:minorFont>
        <a:latin typeface="MiSans Normal"/>
        <a:ea typeface="MiSans Norm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15</Slides>
  <Notes>6</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15</vt:i4>
      </vt:variant>
    </vt:vector>
  </HeadingPairs>
  <TitlesOfParts>
    <vt:vector baseType="lpstr" size="24">
      <vt:lpstr>Arial</vt:lpstr>
      <vt:lpstr>Calibri</vt:lpstr>
      <vt:lpstr>汉仪书宋二简</vt:lpstr>
      <vt:lpstr>MiSans Normal</vt:lpstr>
      <vt:lpstr>Wingdings</vt:lpstr>
      <vt:lpstr>Calibri Light</vt:lpstr>
      <vt:lpstr>微软雅黑</vt:lpstr>
      <vt:lpstr>+中文正文</vt:lpstr>
      <vt:lpstr>Office Theme</vt:lpstr>
      <vt:lpstr>克服自我否定的心理治疗方法</vt:lpstr>
      <vt:lpstr>目录</vt:lpstr>
      <vt:lpstr>单击添加文档标题</vt:lpstr>
      <vt:lpstr>了解自我否定</vt:lpstr>
      <vt:lpstr>自我否定的定义和表现</vt:lpstr>
      <vt:lpstr>自我否定产生的原因</vt:lpstr>
      <vt:lpstr>自我否定对个人成长的影响</vt:lpstr>
      <vt:lpstr>建立自信与自我认知</vt:lpstr>
      <vt:lpstr>认识自己的优点和长处</vt:lpstr>
      <vt:lpstr>培养积极的心态和思维模式</vt:lpstr>
      <vt:lpstr>学会接受自己的不足并努力改进</vt:lpstr>
      <vt:lpstr>寻求专业帮助</vt:lpstr>
      <vt:lpstr>心理咨询师或心理医生的帮助</vt:lpstr>
      <vt:lpstr>参加心理成长小组或团体活动</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2024-09-08T16:47:45.043</cp:lastPrinted>
  <dcterms:created xsi:type="dcterms:W3CDTF">2024-09-08T08:47:45Z</dcterms:created>
  <dcterms:modified xsi:type="dcterms:W3CDTF">2024-09-08T08:47:47Z</dcterms:modified>
</cp:coreProperties>
</file>