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451A6-A58B-4733-A579-8642A5A8D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89FF0-DACF-404D-9C9B-6DFFCB1C6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F329D-D3C9-4482-B17B-47BCC9057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E0CEA-2596-45B1-A9F3-C0B61FACA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97FAC0-2286-4D8B-AD8D-D1E8AF49C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0F1E50-495D-4D29-8C1E-D1D654BC2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28A098-D003-4899-BEBC-BA444052C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34EAA-540E-49B8-BFB6-05932F3CE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0C0DE-76A4-421C-A771-49525E0FF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B1004-1F7C-4B2E-B2D7-D4D7F16E1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E1C18-CE6E-45CE-8FF9-F05DBC984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18" Type="http://schemas.openxmlformats.org/officeDocument/2006/relationships/tags" Target="../tags/tag243.xml" /><Relationship Id="rId19" Type="http://schemas.openxmlformats.org/officeDocument/2006/relationships/tags" Target="../tags/tag244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11402324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</a:t>
            </a:r>
            <a:r>
              <a:rPr lang="en-US" altLang="zh-CN">
                <a:latin typeface="+mj-ea"/>
                <a:ea typeface="+mj-ea"/>
              </a:rPr>
              <a:t>xxx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2" name="文本占位符 6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vert="horz" wrap="square" lIns="91440" tIns="45720" rIns="144145" bIns="45720" rtlCol="0" anchor="t">
            <a:normAutofit/>
          </a:bodyPr>
          <a:lstStyle>
            <a:defPPr>
              <a:defRPr lang="zh-CN"/>
            </a:defPPr>
            <a:lvl1pPr marL="0" marR="0" lvl="0" indent="-22860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  <a:lvl2pPr marL="6858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2pPr>
            <a:lvl3pPr marL="11430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3pPr>
            <a:lvl4pPr marL="16002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4pPr>
            <a:lvl5pPr marL="20574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xxx,.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pPr marL="0" indent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7200"/>
              <a:t>水资源管理与水务基础设施发展研究</a:t>
            </a:r>
            <a:endParaRPr lang="zh-CN" altLang="en-US" sz="7200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5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8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水资源管理现状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9" name="圆角矩形 8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水务基础设施发展现状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水资源管理与水务基础设施的关联性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0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水资源管理与水务基础设施发展案例分析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水资源管理与水务基础设施发展前景展望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水资源管理现状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水资源分布情况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3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4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5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地区分布：我国水资源主要分布在长江、珠江、松花江等流域，但各地区的水资源量差异较大。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6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7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8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时间分布：水资源的时间分布极不均匀，主要集中在夏季和秋季，而冬季和春季则相对较少。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9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10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水质分布：我国的水资源污染情况较为严重，特别是在一些工业发达地区和城市地区，水质较差。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2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3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4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利用率分布：目前，我国的水资源利用率较低，浪费现象比较严重，特别是在农业灌溉方面。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水资源利用情况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3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4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5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6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工业用水增长迅速，但重复利用率有待提高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农业用水占比最大，但利用率较低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生活用水占比逐年上升，需加强节水宣传与教育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生态用水受关注度逐渐提高，但仍需加强保护与管理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水资源管理存在的问题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3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4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5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水资源管理体制不完善：管理权责不明，缺乏统一协调的管理机制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7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8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9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10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水资源短缺：全球范围内水资源日益减少，供需矛盾突出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1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2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3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4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水污染严重：工业、农业和生活污染导致水质下降，影响水资源可持续利用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5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6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7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8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缺乏科学合理的水资源配置方案：难以满足不同领域和地区对水资源的需求，导致水资源浪费和短缺并存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水资源管理政策法规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3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制定了一系列水资源管理法律法规，明确了水资源管理主体、权限和责任。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4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6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建立了水资源监测网络和信息共享平台，加强了水资源信息的收集、分析和利用。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7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8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9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实施了水资源保护和生态修复工程，提高了水资源的可持续利用水平。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10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1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2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强化了水资源管理监督执法，加大了对违法行为的处罚力度，维护了水资源管理秩序。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3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4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水务基础设施发展现状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水务基础设施类型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3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4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5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供水管网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6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7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8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污水处理厂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9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10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雨水排放系统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1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2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3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4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水库和调水工程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水务基础设施发展历程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4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早期水务基础设施：以自然河流和湖泊为主要水源，缺乏处理设施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6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8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工业革命时期：水务基础设施得到快速发展，开始建设污水处理厂和自来水厂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10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1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现代水务基础设施：建设大量的污水处理厂、自来水厂和排水管网，同时注重生态保护和资源循环利用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2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3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4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未来水务基础设施：智能化、信息化、可持续发展的水务基础设施将成为未来的发展方向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水务基础设施存在的问题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3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设施老化：部分地区的水务基础设施老化严重，存在安全隐患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4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6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建设滞后：部分地区水务基础设施的建设滞后，不能满足当地经济发展的需求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7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8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9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资金不足：水务基础设施建设的资金来源不足，制约了发展速度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10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1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2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管理不善：水务基础设施的管理存在漏洞，导致设施运行效率低下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3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4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水务基础设施发展政策与规划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3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4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5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投资建设：吸引社会资本参与水务基础设施投资建设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7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8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9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10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政策支持：政府出台了一系列政策，鼓励水务基础设施的发展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1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2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3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4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规划布局：根据地区发展需求，制定水务基础设施规划布局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5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6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7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8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运营管理：建立完善的水务基础设施运营管理体系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水资源管理与水务基础设施的关联性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水务基础设施对水资源管理的影响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4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5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6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7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8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9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10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水务基础设施的合理规划和布局，有利于水资源的优化配置和调度。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2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水务基础设施的安全稳定运行，保障了水资源的质量和安全。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3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水务基础设施的建设和完善，提高了水资源利用效率，减少了浪费。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4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水务基础设施的现代化和智能化，提高了水资源管理的科学性和有效性。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https://d.book118.com/195114023240011120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HEME_ID" val="3303413"/>
  <p:tag name="KSO_WM_SLIDE_THEME_NAME" val="蓝色极简几何图形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HEME_ID" val="3303413"/>
  <p:tag name="KSO_WM_SLIDE_THEME_NAME" val="蓝色极简几何图形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39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0267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9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8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0267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2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1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0267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水资源管理与水务基础设施发展研究</vt:lpstr>
      <vt:lpstr>目录</vt:lpstr>
      <vt:lpstr>水资源管理现状</vt:lpstr>
      <vt:lpstr>水资源分布情况</vt:lpstr>
      <vt:lpstr>水资源利用情况</vt:lpstr>
      <vt:lpstr>水资源管理存在的问题</vt:lpstr>
      <vt:lpstr>水资源管理政策法规</vt:lpstr>
      <vt:lpstr>水务基础设施发展现状</vt:lpstr>
      <vt:lpstr>水务基础设施类型</vt:lpstr>
      <vt:lpstr>水务基础设施发展历程</vt:lpstr>
      <vt:lpstr>水务基础设施存在的问题</vt:lpstr>
      <vt:lpstr>水务基础设施发展政策与规划</vt:lpstr>
      <vt:lpstr>水资源管理与水务基础设施的关联性</vt:lpstr>
      <vt:lpstr>水务基础设施对水资源管理的影响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2024-09-23T07:31:06.381</cp:lastPrinted>
  <dcterms:created xsi:type="dcterms:W3CDTF">2024-09-22T23:31:06Z</dcterms:created>
  <dcterms:modified xsi:type="dcterms:W3CDTF">2024-09-22T23:31:09Z</dcterms:modified>
</cp:coreProperties>
</file>