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C007B-FC96-4E48-8621-98AA89DD1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50323-9323-48F6-8C54-20223976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1BB84-FB12-413E-A0F4-8EBBCAC0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84846-1EFA-40B5-93BF-82297DBA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B11A7-A8A8-4B8F-ADD9-F1F24F2CE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FFFEC-67C7-4F1D-9DA5-9EC004C8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4EFE2-F1EB-4677-8A85-32AF888B8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7B543-1E6E-4803-860B-399A6DF1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CBF0C-BB3A-46C5-89F3-F22E9770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D1310-C182-473E-AB8F-C9E1D9B6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7C258-EBA7-496D-A59C-84990DEB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1423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问题整改PPT\n## 1.基础护理问题的现状与影响\n### 1.1基础护理问题在临床护理中的普遍性\n### 1.2基础护理问题对患者康复的影响\n### 1.3基础护理问题对护理质量的影响\n## 2.基础护理问题的原因分析\n### 2.1护理人员不足与工作量过大\n### 2.2护理人员培训与教育不足\n### 2.3护理管理不善与监督不到位\n## 3.基础护理问题的解决方案\n### 3.1增加护理人员配备与优化工作流程\n### 3.2加强护理人员培训与教育\n### 3.3改进护理管理方法与加强监督力度\n## 4.基础护理问题解决的实践案例\n### 4.1某医院实施护理人员培训与考核方案\n### 4.2某医院优化护理工作流程与提高工作效率\n### 4.3某医院加强护理质量管理，降低基础护理问题发生率\n## 5.基础护理问题解决的展望与建议\n### 5.1加强护理科研，提高护理技术水平\n### 5.2完善护理管理制度，保障护理质量\n### 5.3关注患者需求，提高护理服务满意度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基础护理问题整改PPT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基础护理问题的现状与影响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护理人员不足导致基础护理工作繁重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临床护理工作量不断增加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护理人员配备不足，难以满足临床需求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基础护理工作繁重，影响护理质量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基础护理问题影响患者康复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患者生活护理不到位，影响康复进程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患者病情观察不细致，延误治疗时机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患者心理护理不足，影响心理健康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基础护理问题影响护理质量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护理差错事故发生率增加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患者满意度下降，影响医院声誉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护理人员工作压力增大，影响护理队伍稳定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基础护理问题在临床护理中的普遍性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患者生活自理能力下降，影响生活质量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患者皮肤护理不到位，易发生压疮等并发症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患者饮食护理不到位，影响营养摄入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生活护理不到位影响患者康复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患者病情变化未能及时发现，延误治疗时机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患者并发症预防措施不到位，加重病情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患者药物治疗观察不细致，影响治疗效果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病情观察不细致影响患者康复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患者心理压力大，影响康复信心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患者沟通不足，影响医患关系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患者心理问题未得到及时干预，可能导致心理障碍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心理护理不足影响患者心理健康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基础护理问题对患者康复的影响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护理差错事故发生率增加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护理人员不足，导致工作繁忙，易发生差错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护理人员培训不足，技能水平不高，易发生差错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护理管理不善，监督不到位，导致差错发生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患者满意度下降，影响医院声誉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患者对护理服务不满意，影响医院口碑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患者康复进程受阻，影响医院治疗效果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患者心理问题未得到解决，影响医院声誉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护理人员工作压力增大，影响护理队伍稳定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护理人员工作量过大，导致工作压力增大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护理人员待遇不高，导致人才流失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护理工作环境不佳，影响护理人员工作积极性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基础护理问题对护理质量的影响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基础护理问题的原因分析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护理人员配备不足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医院编制限制，导致护理人员不足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护理人员流动性大，导致人员配备不稳定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护理人员招聘困难，导致人员不足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工作量过大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临床护理工作量不断增加，导致护理人员工作繁忙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护理人员分工不明确，导致工作重复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护理人员技能水平不高，导致工作效率低下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护理人员不足与工作量过大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护理人员培训与教育不足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护理人员培训不足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护理人员培训经费投入不足，导致培训资源有限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护理人员培训时间不足，导致技能水平不高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护理人员培训内容单一，导致培训效果不佳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护理人员学历层次不高，影响护理技术水平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护理人员专业知识更新不足，影响护理质量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护理人员素质教育不足，影响服务态度和沟通能力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护理管理不善与监督不到位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护理管理不善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护理管理制度不完善，导致管理漏洞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护理管理人员能力不足，导致管理效果不佳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护理管理信息化水平不高，导致管理效率低下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监督不到位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护理质量监督制度不完善，导致监督力度不足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护理监督人员配备不足，导致监督不到位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护理监督手段单一，导致监督效果不佳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基础护理问题的解决方案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增加护理人员配备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合理配置护理人员，满足临床需求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提高护理人员待遇，降低人才流失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加强护理人员招聘，保障人员配备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优化工作流程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明确护理人员分工，提高工作效率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简化护理工作流程，降低工作强度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引入护理信息化技术，提高工作效率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增加护理人员配备与优化工作流程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https://d.book118.com/195114231114011111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基础护理问题整改PPT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2024-09-17T00:50:12.188</cp:lastPrinted>
  <dcterms:created xsi:type="dcterms:W3CDTF">2024-09-16T16:50:12Z</dcterms:created>
  <dcterms:modified xsi:type="dcterms:W3CDTF">2024-09-16T16:50:14Z</dcterms:modified>
</cp:coreProperties>
</file>