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0458F-7279-4412-BAD5-5C24560F8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91A06-F6F0-464A-BA07-86F020269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0DC36-B8A2-4A4E-A8EC-AF63AB4E9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B68B2-C530-4CDE-B372-A6C9D3FE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C4FECD-1E55-4752-90AF-3E7E91EF5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E86966-6B44-43DE-A032-E4AC7F3A6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08BBA-14DC-404E-8B06-536198956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20993-55D6-451D-BD96-C8BC62DC0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31350-2739-4ADC-A411-9E6C3EE94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4F6D8-F3A9-4E0A-9099-F8948658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F02AA-A772-439A-8C34-1E465163C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202130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2023奥鹏教育工作坊总结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工作坊活动概述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工作坊内容回顾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工作坊成果展示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工作坊反思与总结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奥鹏教育工作坊旨在提供教师专业发展机会，改进教学方法和策略，以提升学生的学习成果。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随着教育技术的不断发展和教育理念的更新，教师需要不断学习和适应新的教学方法，以满足学生不断变化的学习需求。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应对教育变革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工作坊主题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本次总结将围绕2023年奥鹏教育工作坊的主题展开，包括工作坊的目标、内容、参与者以及取得的成果等。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本次总结将涵盖工作坊的全过程，从筹备到结束，以及后续的跟进和评估。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汇报重点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本次总结将重点汇报工作坊的实施情况、教师的参与程度和反馈、学生的学习成果以及工作坊对未来教育的影响。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工作坊活动概述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探索创新教育模式，推动教育变革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通过专家讲座、案例分享、小组讨论等形式，激发教育工作者的创新思维，提升教育教学能力，促进教育高质量发展。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2023年7月10日至7月14日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北京奥鹏教育中心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来自全国各地的中小学教师、校长、教研员等教育工作者共计300人参加。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教育工作者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邀请了10位国内外知名教育专家进行讲座和指导。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奥鹏教育团队负责活动的策划、组织和实施。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工作坊内容回顾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创新教学方法与策略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演讲者分享了创新的教学方法与策略，如项目式学习、合作学习等，旨在激发学习者的主动性和创造性。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教育技术的前沿应用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讲座介绍了人工智能、大数据等技术在教育领域的应用，展示了技术如何改变教学方式和学习体验。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教育变革的趋势与挑战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专家深入剖析了当前教育变革的趋势，以及教育工作者面临的挑战，为参与者提供了宏观的教育视野。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主题演讲和讲座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参与者被分成小组，围绕特定主题进行深入讨论，如“如何培养学生的批判性思维”、“如何应对在线教育的挑战”等。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在讲座和讨论会之间，安排了多个互动问答环节，让参与者有机会向专家提问，并获得针对性的解答和建议。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互动问答环节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每个小组在讨论结束后，都进行了分享与交流，将各自的观点和经验分享给其他小组，促进了参与者之间的互相学习和合作。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分享与交流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分组讨论和互动环节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https://d.book118.com/195120213040011110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2024-09-15T08:29:28.744</cp:lastPrinted>
  <dcterms:created xsi:type="dcterms:W3CDTF">2024-09-15T00:29:28Z</dcterms:created>
  <dcterms:modified xsi:type="dcterms:W3CDTF">2024-09-15T00:29:30Z</dcterms:modified>
</cp:coreProperties>
</file>