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19D18-503A-4D2D-9D83-D7CB4C72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75AA8-E687-43DD-8211-5381A5C64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FF417-9F88-44CB-8DA3-A22FABBD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D95B0-65D3-45E6-BAFD-2A8A55C7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C1E1F-52F5-48A8-960E-DD47EE2F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A3BFFE-4258-4554-9949-FD89F6A35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97674-DA0F-4F22-96AA-238DD323C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83BE7-8958-4348-9F18-D594DCDCA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4C56E-3905-4D14-8023-FA5F98398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2151F-21DF-4EEB-BED4-2D6DAD423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CA60E-F7C9-4270-8A55-393E7AF6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30230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副业经营的法律和税务事项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4221" y="4216095"/>
            <a:ext cx="2402700" cy="48511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8293" y="4216095"/>
            <a:ext cx="2726874" cy="48511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副业经营概述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副业经营的法律风险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副业经营的税务事项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副业经营的税务筹划与优化建议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副业经营的案例分析与实践经验分享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副业经营概述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副业经营是指个人或企业在主要职业或事业之外，利用业余时间或空闲时间进行的兼职、创业、投资等活动。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根据经营方式和内容，副业经营可分为以下几类：线上兼职、线下兼职、创业副业、投资副业等。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副业经营可以为个人或企业增加额外的收入，提高生活品质或扩大经营规模。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增加收入来源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拓展技能与经验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促进创新与创业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副业经营往往需要个人或企业学习和掌握新的技能和知识，从而拓展个人或企业的技能与经验。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副业经营鼓励个人或企业尝试新的商业模式和创意，从而促进创新与创业。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副业经营的意义与价值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881" b="138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03" b="93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副业经营的发展趋势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随着互联网的普及和经济的发展，副业经营的形式和内容越来越多样化，如电商、微商、自媒体等。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消费者对个性化定制的需求越来越高，副业经营者可以根据市场需求和消费者偏好，提供个性化的产品或服务。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专业化分工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随着经济的发展和社会的进步，专业化分工越来越细，副业经营者需要不断提高自身的专业素养和技能水平，以适应市场的变化和发展。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副业经营的法律风险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在副业经营中，由于缺乏法律意识或疏忽，可能导致合同条款不清晰、不规范，从而引发争议。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08" r="9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333" r="10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8083" b="18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合同签订不规范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在合同履行过程中，可能出现一方违约、合同变更或解除等情况，导致合同无法正常履行。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合同履行问题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在合同纠纷解决过程中，可能因缺乏法律知识或证据不足而处于不利地位。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合同纠纷解决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在副业经营中，可能涉及侵犯他人知识产权的行为，如盗用他人商标、专利等。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知识产权侵权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对于自己的知识产权，如商标、专利等，可能缺乏有效的保护措施，导致被他人侵权。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在知识产权交易中，可能存在欺诈、虚假交易等风险。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知识产权交易风险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劳动报酬问题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在副业经营中，可能存在拖欠工资、加班费等问题，引发劳动报酬争议。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劳动合同问题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在副业经营中，可能存在未签订劳动合同、劳动合同不规范等问题，导致劳动争议。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劳动保护问题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在副业经营中，可能存在劳动保护措施不到位、违反劳动安全规定等问题，导致劳动者权益受损。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167" r="4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833" r="10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劳动法风险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商业秘密泄露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在副业经营中，可能存在商业秘密泄露的风险，如员工泄露客户信息、技术秘密等。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不正当竞争纠纷解决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在涉及不正当竞争的纠纷解决过程中，可能因缺乏法律知识或证据不足而处于不利地位。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不正当竞争行为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在副业经营中，可能存在虚假宣传、诋毁他人声誉等不正当竞争行为，违反反不正当竞争法规定。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75" r="2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反不正当竞争法风险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副业经营的税务事项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https://d.book118.com/195130230132011043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2024-09-05T05:39:26.672</cp:lastPrinted>
  <dcterms:created xsi:type="dcterms:W3CDTF">2024-09-04T21:39:26Z</dcterms:created>
  <dcterms:modified xsi:type="dcterms:W3CDTF">2024-09-04T21:39:28Z</dcterms:modified>
</cp:coreProperties>
</file>