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003F5-FA36-40ED-8663-2287DE65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CC29-BDFF-4FA5-92F9-A495B8113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71F1A-0F9F-47D6-B1F4-01859D667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40C24-0AE6-495C-880A-40336B515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73623-BB0D-471E-939C-8537D8000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21A5E-3BD2-4A16-BFE9-D0C2912E6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34A2D-6F39-412B-9E58-DBABDA9F3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9FDAB-4920-4DFE-BBC7-557C3A10C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C52E3-57E3-448E-825E-0234B8AC4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37DF7-4A35-430B-BCF5-537AF39F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53ED-FA38-49DB-8D37-C6B09B418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30232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比估计与回归估计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回归估计方法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比估计与回归估计的比较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比估计与回归估计的应用场景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阐述比估计和回归估计的基本原理和应用场景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分析比估计和回归估计的优缺点及适用条件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探讨比估计和回归估计在实际问题中的应用实例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利用已知总体的辅助信息，通过构造比率来估计未知总体的参数。比估计常用于抽样调查中，以提高估计的精度。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通过建立因变量与自变量之间的回归模型，利用已知的自变量信息来预测因变量的值。回归估计广泛应用于预测、控制等领域。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估计方法简介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回归估计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52" r="35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31" r="288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1" r="288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比估计的定义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它通过已知的总体或样本信息，来估计未知的总体参数或样本参数。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比估计是一种基于两个或多个变量之间比例关系的统计推断方法。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比估计的原理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比估计的原理是基于比例关系的一致性，即在不同总体或样本中，同一比例关系应该保持一致。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通过构建一个比例关系模型，利用已知信息来求解未知参数。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比估计方法相对简单，容易理解和实施。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适用于各种类型的数据和分布，无需对数据进行复杂的变换或预处理。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比估计的优缺点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效率高：在样本量较大的情况下，比估计方法具有较高的估计精度和效率。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785" b="6785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比估计的优缺点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无法提供置信区间和假设检验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比估计方法通常只能提供点估计结果，无法给出置信区间和进行假设检验，因此在一定程度上限制了其应用范围。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对比例关系的假设要求较高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比估计方法要求比例关系在不同总体或样本中保持一致，这一假设在实际应用中可能难以满足。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对异常值敏感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比估计方法对异常值较为敏感，异常值的存在可能会对估计结果产生较大影响。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比估计的优缺点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回归估计方法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回归估计是一种统计方法，用于研究因变量与一个或多个自变量之间的关系。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通过建立数学模型，回归估计可以预测因变量的值，并量化自变量对因变量的影响程度。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回归估计的定义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回归估计基于最小二乘法原理，通过最小化预测值与实际观测值之间的残差平方和，来求解模型参数。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在多元回归中，可以使用多元线性回归模型、多项式回归模型等，根据数据的特征和问题的需求选择合适的模型。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回归估计的原理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https://d.book118.com/195130232014011102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2024-09-10T20:13:28.528</cp:lastPrinted>
  <dcterms:created xsi:type="dcterms:W3CDTF">2024-09-10T12:13:28Z</dcterms:created>
  <dcterms:modified xsi:type="dcterms:W3CDTF">2024-09-10T12:13:30Z</dcterms:modified>
</cp:coreProperties>
</file>