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15B43A-0B21-44C1-AB12-5046B5D552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20C021-F7A6-466A-AD71-DE36159E88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AF7C84-4086-4445-BE1E-4D3884E942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26D017-0580-4B49-A971-DD3A401F77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E939D70-D400-47FD-B853-6F9DAFF9A3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62BE73F-E1A2-4691-BBB5-8E38DA3869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079A745-5436-436D-9E9D-CBBB4B8988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8CD251-2629-4243-8A79-08C7E6B4C0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E14DA3-62B5-45E4-B503-F07E5D2BEB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E61AA5-8ED7-43E9-8FD8-97150D433C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66922A-8D57-4720-B45E-F5354965DC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5130314102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结核病的预防感冒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结核病的基本知识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感冒的基本知识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结核病与感冒的关联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如何预防结核病和感冒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如何同时预防结核病和感冒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结核病的基本知识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结核病是一种由结核分枝杆菌引起的慢性传染病，主要通过呼吸道传播。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结核病的症状包括咳嗽、咳痰、低热、盗汗、乏力等，严重时可出现咯血、呼吸困难等。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结核病的症状因个体差异而异，部分患者可能无明显症状，但仍然具有传染性。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结核病的定义和症状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结核病主要通过空气飞沫传播，即患者咳嗽、打喷嚏时排出的含菌飞沫被易感者吸入而感染。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结核病也可通过直接接触患者开放性肺结核的痰液而感染。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在密闭、拥挤、通风不良的环境中，结核病的传播风险更高。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结核病的传播方式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结核病的影响和后果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结核病对患者的身体健康造成严重影响，如肺功能损害、营养不良等。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结核病还可能导致并发症，如肺外结核、结核性胸膜炎等。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结核病对家庭和社会也造成负担，如治疗费用高昂、传染给他人的风险等。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感冒的基本知识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感冒是一种由病毒引起的呼吸道疾病，通常伴随着发热、咳嗽、喉咙痛、鼻塞等症状。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冒是一种常见的呼吸道疾病，通常由病毒引起。其主要症状包括发热、咳嗽、喉咙痛、鼻塞等，有时还可能出现头痛、乏力、肌肉疼痛等症状。感冒的严重程度和持续时间因个体差异而异，但通常在一周左右可以痊愈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感冒的定义和症状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感冒主要通过飞沫传播，即病毒携带者通过咳嗽、打喷嚏等方式将病毒传播给周围的人。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冒病毒主要存在于患者的呼吸道分泌物中，当患者咳嗽、打喷嚏或说话时，会释放出含有病毒的飞沫。健康人如果吸入这些飞沫，就可能被感染。此外，接触患者使用的物品或与患者直接接触也有可能导致病毒传播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感冒的传播方式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感冒虽然通常可以自愈，但也可能引起其他并发症，如肺炎、心脏疾病等，对于老年人、儿童、身体虚弱的人来说尤其危险。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冒虽然大多情况下可以自愈，但对于老年人、儿童、身体虚弱的人来说，恢复期可能会比较长，需要更多的休息和护理。此外，感冒还可能引起其他并发症，如肺炎、心脏疾病等。对于这些人群来说，预防感冒尤为重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感冒的影响和后果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结核病与感冒的关联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https://d.book118.com/195130314102011112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2024-09-18T12:05:08.737</cp:lastPrinted>
  <dcterms:created xsi:type="dcterms:W3CDTF">2024-09-18T04:05:08Z</dcterms:created>
  <dcterms:modified xsi:type="dcterms:W3CDTF">2024-09-18T04:05:10Z</dcterms:modified>
</cp:coreProperties>
</file>