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E85C-5C15-40BE-8C65-3AAA9CF0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1CCB-0346-4443-941A-D797904E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52B3C-DEDD-4A21-8ECE-FAEA4115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9757B-716B-4DB5-B52B-904CC54E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E9292-E781-401E-AB45-B74C0554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7F771-F0E9-4EE8-8686-D557EA46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9E8A0-C679-4A8B-85BA-B89B4380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2F5F4-4DE0-43B3-ACF7-D95631FA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A53AC-1568-494F-8B17-53A86751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12ABA-3479-4B7A-891D-AFA79CA24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87D19-E1B1-424F-B537-C1204688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32024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学术部工作总结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学术部工作成果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学术部工作亮点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学术部工作不足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学术部工作反思与改进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对学术部过去一年的工作进行全面回顾和总结，梳理成绩、经验和教训。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基于过去一年的工作情况和经验教训，展望学术部未来一年的发展方向和目标。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通过总结过去和展望未来，为学术部的进一步发展提供指导和参考，促进部门的持续进步。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汇报学术部在过去一年里取得的各项成果，包括科研项目、学术论文、学术交流等方面的成绩。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分享学术部在工作中积累的经验和教训，包括团队协作、项目管理、学术交流等方面的经验。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展望学术部未来一年的工作计划和目标，包括科研项目、团队建设、学术交流等方面的计划。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学术部工作成果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成功举办了10场国际学术会议和5场国内学术会议，吸引了来自全球各地的专家学者参与。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会议数量与规模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会议议题涵盖了多个学科领域，促进了跨学科的学术交流与合作，提高了学校的学术声誉。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会议议题与质量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参会人员对会议的组织和服务给予了高度评价，认为会议为他们提供了宝贵的学术交流机会。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参会人员反馈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学术会议组织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论文发表情况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论文数量与质量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学术部成员在各类学术期刊上发表了50篇论文，其中10篇被SCI收录，20篇被EI收录，体现了较高的学术水平。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期刊影响力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发表的论文涵盖了多个学科领域，发表在影响因子较高的期刊上，提高了学校的学术影响力。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论文引用情况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多篇论文被国内外同行广泛引用，体现了学术部成员的研究成果具有较高的学术价值。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项目进展与成果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各项科研项目进展顺利，部分项目已经取得了阶段性成果，为学校的科研工作做出了积极贡献。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合作单位与专家评价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合作单位对学术部的科研能力和项目成果给予了高度评价，愿意继续与学校开展深入的合作。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项目数量与类型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学术部成功申请了10项国家级科研项目和5项国际合作项目，涉及多个学科领域，展现了较强的科研实力。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学术合作项目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学术部工作亮点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高影响因子期刊突破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成功在多个高影响因子期刊上发表论文，提升了学术部的国际声誉和影响力。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发表数量和质量提升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学术部成员在各类高水平期刊和会议上发表论文数量显著增加，论文质量也得到了显著提升。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发表的论文涵盖了多个学科领域和研究方向，展现了学术部广泛的研究兴趣和实力。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高水平论文发表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与国际知名学术机构和专家建立了长期稳定的合作关系，共同开展了一系列高水平的合作项目。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国际会议参与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积极组织并参加国际学术会议，与国际同行进行深入的交流和合作，拓宽了研究视野和思路。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访问学者计划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实施访问学者计划，邀请国际知名学者来校进行学术交流和合作研究，促进了学术部整体水平的提升。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通过引进高水平人才和自主培养相结合的方式，打造了一支优秀的学术团队，提升了团队整体实力。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人才引进和培养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注重团队文化建设，增强团队凝聚力和协作精神，形成了积极向上、团结协作的工作氛围。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团队凝聚力和协作精神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在团队建设过程中，注重科研成果的产出和转化，取得了多项重要科研成果和专利，为学术部的发展奠定了坚实基础。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科研成果产出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优秀学术团队建设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https://d.book118.com/195132024133011041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2024-09-02T01:02:41.089</cp:lastPrinted>
  <dcterms:created xsi:type="dcterms:W3CDTF">2024-09-01T17:02:41Z</dcterms:created>
  <dcterms:modified xsi:type="dcterms:W3CDTF">2024-09-01T17:02:43Z</dcterms:modified>
</cp:coreProperties>
</file>