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A0B41-575A-4BFF-8134-46A00E331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F19C2-D0B7-4D26-A3D2-27A467C6D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24E07-5272-499D-97AD-436584C59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DF9BB-FD83-4183-9BAA-87A522B76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919D3E-1700-4066-91F4-9A81AC77A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6BC8CE-ACEE-43AC-8BA2-B62A65CAE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09F23D-C469-4805-A261-9DA12B24C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33989-7559-4435-A02B-E9E19BFD4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A982E-BF7D-4079-9FFF-B4D360D8E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CE2AD-70CE-44C1-B1EB-BDD650FB4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59548-D3E5-4E36-A99A-B538371B6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333343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音响行业2024年公司转型思路研究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公司现状及问题分析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转型战略制定及实施路径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供应链协同与资源整合优化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品牌塑造与传播策略部署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组织变革与人才保障措施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当前音响市场概况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全球音响市场规模持续增长，其中家用音响市场占比最大，专业音响市场稳步发展。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国际知名品牌占据高端市场，国内品牌在中低端市场具有竞争优势。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智能音响、无线音响等产品创新不断涌现，满足消费者多样化需求。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消费者需求与偏好变化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音质追求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智能音响成为市场新宠，消费者期望通过语音控制、智能家居互联等功能提升生活便捷性。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智能化需求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消费者对于音响的外观设计和个性化定制需求增加，希望展现个人独特品味。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消费者对音响音质的要求越来越高，追求高品质音效体验。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080" b="180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技术创新对行业影响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音频处理技术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先进的音频处理技术如DSP、EQ等提升了音响的音质表现。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无线传输技术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蓝牙、Wi-Fi等无线传输技术的普及使得音响连接方式更加便捷。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人工智能与语音识别技术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AI和语音识别技术的应用推动了智能音响的发展，实现了语音控制、智能家居互联等功能。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各国政府对环保和节能的要求日益严格，对音响行业的生产、销售等环节产生了一定影响。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环保法规要求音响产品符合低能耗、低排放等标准，推动企业采取环保材料和生产工艺。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绿色认证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国际绿色认证如Energy Star、RoHS等对于音响产品的环保性能提出了更高要求，引导行业向绿色、可持续发展方向转型。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政策法规与环保要求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公司现状及问题分析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营收与利润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公司近年来营收保持稳定增长，但利润率有所下滑，需进一步提高盈利能力。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品牌知名度较高，但品牌形象需进一步提升。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在音响市场中占有一定的份额，但面临竞争压力，需巩固并拓展市场。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公司经营现状与业绩回顾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产品线完整性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公司产品线覆盖多个领域，但部分领域产品缺乏竞争力，需进行优化。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公司在音响技术方面有一定的积累，但创新能力不足，需加强研发力度。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产品品质稳定，但部分产品存在瑕疵，需加强品质管控。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产品线布局及竞争力评估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营销渠道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目前公司营销渠道相对单一，需拓展线上线下多元化销售渠道。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品牌传播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品牌传播力度不足，需加大广告投入和社交媒体宣传力度。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客户黏性不足，需建立完善的客户关系管理体系，提高客户满意度。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营销渠道拓展与品牌建设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公司组织架构相对陈旧，需进行扁平化、灵活化调整，提高决策效率。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公司人才结构不合理，高端人才匮乏，需加大人才引进和培养力度。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员工激励机制不完善，需建立更加合理的薪酬体系和晋升机制，激发员工积极性。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组织架构调整和人才队伍建设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转型战略制定及实施路径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成为音响行业内的技术领导者，提供高品质、智能化的音响产品及解决方案。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通过技术创新和品牌建设，实现公司业务的持续增长和盈利能力的提升。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明确转型目标和愿景规划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加大研发投入，专注于音频处理、智能语音识别等领域的技术创新，形成技术壁垒。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提升品牌形象，塑造高端、专业的品牌形象，增强消费者对公司产品的认知度和信任感。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提供个性化的音响解决方案，满足不同客户的需求，提升客户满意度。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制定差异化竞争策略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创新研发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关注行业趋势和客户需求，研发具有创新性的音响产品，如智能音响、无线音响等。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加强专利申请和保护工作，确保公司技术创新成果的合法权益。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产品组合优化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对现有产品线进行梳理，淘汰落后产品，加大中高端产品的推广力度，提高产品整体竞争力。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优化产品组合和创新研发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https://d.book118.com/195133334322011042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2024-09-04T08:42:13.116</cp:lastPrinted>
  <dcterms:created xsi:type="dcterms:W3CDTF">2024-09-04T00:42:13Z</dcterms:created>
  <dcterms:modified xsi:type="dcterms:W3CDTF">2024-09-04T00:42:15Z</dcterms:modified>
</cp:coreProperties>
</file>