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C23A8F-A5D3-4EA5-8D6A-1272139FB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1E1403-1523-46A1-96F3-975111F17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8F170-A9B1-4697-A2F3-18CDD65A1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D5B0E0-AC32-470A-8209-F5A1A6D28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3C1C22-ABA4-42AD-BCED-E073F5B7B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589D19-2A6B-4FB2-8610-7B6BFB0D8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1A9F6C-3541-4C8E-AB46-0FC6CEA70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DFCE67-42EF-4177-9D19-B9140B332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C92AE2-BFE2-4248-A618-1D49755FD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C9D90-1659-4CD9-AD99-B260BAFA9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D87F37-1659-4042-B7EB-AE0C7E6D4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141133041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互联网产品经理和软行业产品经理的区别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互联网产品经理概述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软行业产品经理概述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两者在产品管理方面的区别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两者在团队管理方面的区别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两者在业务理解方面的区别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总结和展望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356" b="435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本文旨在探讨互联网产品经理和软件行业产品经理之间的主要差异，以便更好地理解这两个角色的职责、技能要求和工作环境。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随着互联网和软件行业的快速发展，产品经理的角色和职责也在不断演变。了解两者之间的差异有助于相关从业人员更好地适应行业变革。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适应行业变革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探究差异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互联网产品经理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负责互联网产品的全生命周期管理，包括需求分析、产品设计、项目管理和市场推广等。他们需要具备敏锐的市场洞察力、卓越的技术理解和出色的团队协作能力。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软件行业产品经理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专注于软件产品的设计、开发、测试和推广。他们需要深入了解软件开发流程和技术趋势，与工程团队紧密合作，确保产品的质量和用户体验。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19" r="24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互联网产品经理概述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负责互联网产品的整体规划、设计和运营。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协调跨部门资源，推动产品从概念到实现，确保产品的质量和用户体验。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深入研究用户需求和市场趋势，制定产品策略和发展规划。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负责产品的数据分析、优化和迭代，实现产品的持续改进和增长。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8041" b="1804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8041" b="1804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7388" b="7388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角色和职责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技能和素质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敏锐的市场洞察力和用户研究能力。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优秀的沟通协调和团队合作能力。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熟练的产品设计、原型制作和项目管理技能。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持续学习和创新精神，关注行业动态和技术趋势。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563" r="28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需求分析、产品设计、项目管理、数据分析与优化。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常用工具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用户调研工具、产品设计工具、项目管理工具、数据分析工具等。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工作流程和工具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软行业产品经理概述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24" r="125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协调内部资源，确保产品开发过程中的进度、质量和成本符合预期目标。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负责软件产品的全生命周期管理，包括需求分析、产品设计、项目管理和市场推广等。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与技术团队紧密合作，将市场需求转化为可执行的产品规划和设计方案。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角色和职责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熟练掌握产品管理相关的理论和方法，具备敏锐的市场洞察力和用户导向思维。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具备良好的沟通协调能力和团队合作精神，能够有效地管理项目团队和推动产品开发进程。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具备较强的学习能力和创新意识，能够不断适应市场变化和技术发展趋势。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140" r="16140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技能和素质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工作流程和工具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161234" y="1569750"/>
            <a:ext cx="2267763" cy="1552257"/>
            <a:chOff x="1161234" y="1569750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1161234" y="156975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通过市场调研和用户需求分析，制定产品规划和设计方案。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4158410"/>
            <a:ext cx="2267763" cy="1552257"/>
            <a:chOff x="1094842" y="4158410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415841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运用项目管理工具，如甘特图、PERT图等，对产品开发过程进行详细的计划和跟踪。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6899028" y="1445268"/>
            <a:ext cx="2267763" cy="1552257"/>
            <a:chOff x="6899028" y="1445268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6899028" y="144526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与技术团队密切合作，参与产品设计和开发过程中的评审和决策。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6899028" y="4698220"/>
            <a:ext cx="2267763" cy="1552257"/>
            <a:chOff x="6899028" y="4698220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6899028" y="469822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在产品开发完成后，组织内部验收和测试，确保产品质量符合预期标准。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482164" y="3015139"/>
            <a:ext cx="2267763" cy="1552257"/>
            <a:chOff x="9482164" y="3015139"/>
            <a:chExt cx="2267763" cy="1552257"/>
          </a:xfrm>
        </p:grpSpPr>
        <p:sp>
          <p:nvSpPr>
            <p:cNvPr id="34" name="TextBox 34"/>
            <p:cNvSpPr txBox="1"/>
            <p:nvPr/>
          </p:nvSpPr>
          <p:spPr>
            <a:xfrm>
              <a:off x="9482164" y="301513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配合市场部门进行产品推广和销售工作，提供必要的技术支持和培训。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两者在产品管理方面的区别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635" r="2563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更注重市场趋势和用户需求，强调产品的创新性和差异化，规划时更侧重于产品的整体战略和未来发展。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互联网产品经理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更关注企业内部需求和业务流程，强调产品的实用性和稳定性，规划时更注重产品的功能和性能。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软行业产品经理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产品规划的区别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产品设计的区别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互联网产品经理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注重用户体验和交互设计，追求简洁、直观、易用的界面设计，强调设计的美感和创新性。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软行业产品经理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注重产品的功能逻辑和业务流程设计，追求操作的便捷性和效率，强调设计的实用性和稳定性。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https://d.book118.com/195141133041011103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2024-09-12T11:06:45.614</cp:lastPrinted>
  <dcterms:created xsi:type="dcterms:W3CDTF">2024-09-12T03:06:45Z</dcterms:created>
  <dcterms:modified xsi:type="dcterms:W3CDTF">2024-09-12T03:06:47Z</dcterms:modified>
</cp:coreProperties>
</file>