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753DC-B1FB-4972-B2F8-96EC7F24F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A780F-AEEA-4F63-8D61-945DFDFD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CCCE0-4318-4C35-A44B-E008FFD9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1F531-18C1-4342-AA2C-BC4654CBA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EC2AC-1C02-4E8B-9323-C17CCD7D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6ABDD-A235-45E7-A694-A35C0D32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531AF-D391-4B47-954F-43390FBB6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69EAF-BBD0-4D5B-AF1D-2FE3B4709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66541-AE5D-4F90-A922-B0005E6B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AA1CB-5FEA-4B13-ABEC-EEBF4C99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8F4BA-A019-4700-82F8-E8EB6F3E9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412221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我局组织开展消防知识讲座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消防安全宣传教育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48" r="33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当前消防形势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消防安全形势严峻，需要加强宣传教育，提高公众的消防安全意识和自救互救能力。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近年来，火灾事故频发，给人民生命财产安全带来严重威胁。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消防安全意识的重要性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提高公众对火灾的预防和应对能力，减少火灾事故的发生。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培养公众的消防安全意识，使人们更加重视消防安全，形成全民参与消防的良好氛围。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通过讲座的形式，向公众传授火灾预防、扑救、自救互救等方面的知识和技能，提高公众的应急处置能力。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加强与公众的互动交流，及时了解和解决公众在消防安全方面存在的问题和困难，提升我局的服务质量和形象。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宣传消防法律法规和安全知识，提高公众的法律意识和安全意识。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我局组织开展讲座的目的和意义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A类火灾（固体物质火灾）、B类火灾（液体或可燃液体火灾）、C类火灾（气体火灾）、D类火灾（金属火灾）和E类火灾（带电物体火灾）。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燃烧速度快、火势蔓延迅速、烟雾大、温度高，可能造成人员伤亡和财产损失。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38" r="26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03" b="29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干粉灭火器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适用于扑灭固体物质火灾、液体或气体火灾以及电气设备火灾。使用时，拔掉安全别针，一手持喷嘴对准火源，一手按下压把。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泡沫灭火器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适用于扑灭固体物质火灾和液体火灾。使用时，拔出保险插梢，一手握住喷嘴，对准火源，一手按下压把。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水灭火器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适用于扑灭固体物质火灾。使用时，拔掉安全别针，将水直接喷射到火源处。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一旦发现火情，应立即拨打火警电话119报警，并告知起火地点、火势大小、起火物质等信息。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在报警后，应立即组织人员疏散，逃生时保持低姿，用湿布捂住口鼻，以减少吸入有害烟雾。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在火灾现场，应尽量利用现场的资源和条件进行自救，如用灭火器扑灭火源、用湿布扑灭小火等。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火灾报警和应急疏散流程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https://d.book118.com/195141222124011102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2024-09-11T07:26:04.628</cp:lastPrinted>
  <dcterms:created xsi:type="dcterms:W3CDTF">2024-09-10T23:26:04Z</dcterms:created>
  <dcterms:modified xsi:type="dcterms:W3CDTF">2024-09-10T23:26:06Z</dcterms:modified>
</cp:coreProperties>
</file>