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8D14D7-E816-4A52-B181-2586F3A3F8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7497CF-B607-47E8-9321-0A05596613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B4483D-07D4-4505-8D78-6DEF57DD6B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985BCC-931E-4AB9-ADB8-62BF8A8B1F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4E38949-169E-42C4-B861-76D1462518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C28148C-BAB3-4267-8EDB-7C4A609F6C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D78CD98-0655-47C1-A9B7-78A597A257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BA517C-6615-41DB-8084-F4A4318234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B8F457-E1C7-40E8-92B1-19A4BBDC53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F1134F-723A-4036-9ED1-21554DEE9A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05652A-78B9-4088-9BDE-290B9F3FB8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5142020010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1004" y="845344"/>
            <a:ext cx="11029991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建筑公司资料管理员的个人述职报告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工作背景与职责概述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资料管理工作成果展示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专业技能提升与自我学习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团队协作与沟通能力展现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应对挑战与解决问题能力分析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个人成长与公司发展关联思考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工作背景与职责概述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入职时间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XXXX年XX月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岗位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建筑公司资料管理员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入职时间及岗位介绍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666" r="31666"/>
          <a:stretch>
            <a:fillRect/>
          </a:stretch>
        </p:blipFill>
        <p:spPr>
          <a:xfrm>
            <a:off x="3561055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负责建筑项目资料的收集、整理、归档和保管工作，确保项目资料的完整性和准确性。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协助项目经理进行项目资料的编制、审核和报送工作，确保项目资料符合相关法规和规范要求。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负责项目资料的借阅、复印和传递工作，为项目团队提供及时、准确的信息支持。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参与项目会议，记录会议纪要，并跟踪会议决议的执行情况。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工作职责与任务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273" r="3527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向领导汇报工作成果，总结经验教训，提出改进建议，为公司的资料管理工作提供参考。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本次述职报告将涵盖我在资料管理方面的主要工作内容、成果、经验教训以及改进建议。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汇报范围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汇报目的和范围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资料管理工作成果展示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在建筑项目周期内，从规划、设计、施工到验收各个阶段，确保相关资料的完整收集。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收集全面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42" r="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整理规范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更新及时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对收集到的资料，按照项目、时间、重要性等进行规范化整理，确保资料的条理清晰。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随着项目的推进，不断收集和补充新的资料，确保资料与项目实际进度同步。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资料收集与整理情况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根据资料性质和内容，将其分为合同、图纸、报告、照片等不同类别，方便后续查找和利用。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科学分类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对分类后的资料，采用编号、标签、目录等方式进行归档，形成系统化的资料管理体系。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合理归档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利用信息技术手段，将纸质资料转化为电子资料，实现资料的数字化存储和检索，提高管理效率。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数字化管理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资料分类与归档方法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资料利用与共享机制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高效利用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建立资料借阅和查阅制度，确保项目团队成员能够根据需要及时获取所需资料。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共享平台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搭建公司内部资料共享平台，实现不同项目、不同部门之间的资料共享和交流。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保密措施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在资料利用和共享过程中，严格遵守保密规定，确保公司机密和客户隐私不受泄露。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专业技能提升与自我学习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我熟练掌握了建筑公司资料分类、编码、归档等管理流程，能够确保项目资料的完整性和准确性。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资料管理能力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我精通Word、Excel、PPT等办公软件，能够高效处理文档、制作报表和演示文稿。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办公软件应用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我具备良好的沟通协调能力，能够与项目团队成员保持顺畅沟通，确保项目资料的及时传递和共享。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沟通协调能力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专业技能掌握情况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参加公司内部培训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我积极参加公司组织的各类培训活动，如项目管理、沟通技巧等，不断提升自己的综合素质。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自主学习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我利用业余时间自学了BIM技术、数字化管理等先进理念和技术，为公司的数字化转型做出了贡献。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参加建筑资料员培训班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通过系统学习建筑资料员的专业知识和操作技能，我获得了相应的结业证书。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参加培训和学习经历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我计划在未来一年内深入学习BIM技术，掌握其核心原理和应用方法，提高项目管理的效率和准确性。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深入学习BIM技术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我将关注数字化管理领域的最新动态，学习先进的数字化管理工具和方法，推动公司的数字化转型升级。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提升数字化管理能力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我将通过阅读专业书籍、参加行业研讨会等方式，不断拓展自己在建筑领域的知识面，为公司的业务发展提供有力支持。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拓展专业领域知识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未来学习计划与目标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团队协作与沟通能力展现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https://d.book118.com/195142020010011102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2024-09-10T18:49:08.782</cp:lastPrinted>
  <dcterms:created xsi:type="dcterms:W3CDTF">2024-09-10T10:49:08Z</dcterms:created>
  <dcterms:modified xsi:type="dcterms:W3CDTF">2024-09-10T10:49:11Z</dcterms:modified>
</cp:coreProperties>
</file>