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AF4E2-ABF7-4D85-9A0A-BCE612B40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442B3-5C7D-4FDE-B66F-07B7D6690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E743A-EA08-41CA-B729-5873F4E40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0E13B4-9738-47C3-926B-BE4DAE63C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5C8109-5658-432E-A9E5-EFBD4EBD3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13DF40-25F5-42EA-AD07-D0200310A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DA45A1-74E7-41AE-82B6-3686A727A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5B2814-4DD5-49FC-B25C-0CB9413B4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D22A1A-E5D2-4153-816F-E724AE7D7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B6D31-5EF8-4AC2-8D03-0AFDB7B6F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AE22BA-6938-480A-8A19-B5CB3AE38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14203210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傅健简介之上下运动神经元特点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傅健简介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上下运动神经元的特点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上下运动神经元与疾病的关系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傅健关于上下运动神经元的研究成果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傅健简介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傅健的生平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1970年出生于北京，自幼对医学产生浓厚兴趣。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1993年毕业于北京医科大学，后赴美深造。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1998年获美国约翰霍普金斯大学神经科学博士学位。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2000年回国后，在首都医科大学附属医院工作。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13" name="AutoShape 1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在神经科学研究领域取得多项重要成果。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15" name="AutoShape 1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提出针对上下运动神经元疾病的创新治疗方案。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傅健的主要成就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首次发现上下运动神经元在某些疾病中的关联性。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与团队共同研发出新型药物，为临床治疗提供新选择。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神经退行性疾病的研究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针对帕金森病、肌萎缩侧索硬化症等神经退行性疾病，研究其发病机制及治疗方法。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神经再生与修复研究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研究神经损伤后的再生与修复机制，探索促进神经再生的方法和途径。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上下运动神经元疾病的研究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专注于探究上下运动神经元在神经系统中的作用，以及其在疾病中的表现和影响。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651" r="1765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傅健的研究领域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62" r="3306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62" r="3306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上下运动神经元是神经系统中的重要组成部分，负责控制肌肉的运动。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上下运动神经元接收来自大脑和脊髓的信号，将信号传递给肌肉，使其产生运动。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上运动神经元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位于大脑皮层，负责控制躯体运动。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下运动神经元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位于脊髓，负责控制肌肉运动。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589" r="2258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上下运动神经元的分类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参与反射回路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在遇到突然的疼痛或刺激时，上下运动神经元参与反射回路，迅速作出反应，保护身体不受伤害。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协调肌肉运动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上下运动神经元协调肌肉的运动，使身体能够完成各种复杂的动作。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维持姿势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通过控制肌肉的收缩和舒张，上下运动神经元维持身体的姿势和平衡。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上下运动神经元在神经系统中的作用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上下运动神经元的特点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https://d.book118.com/195142032103011113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2024-09-19T23:04:38.424</cp:lastPrinted>
  <dcterms:created xsi:type="dcterms:W3CDTF">2024-09-19T15:04:38Z</dcterms:created>
  <dcterms:modified xsi:type="dcterms:W3CDTF">2024-09-19T15:04:40Z</dcterms:modified>
</cp:coreProperties>
</file>