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F3EC61-77C9-45FE-A030-6B7534DA9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FA25DB-A03D-4375-A99B-4CA3133FB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15CFBC-B1D5-47CA-9C91-1349E79D8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BB86B3-B975-4D01-AABC-0BCAF6178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EEEB7E-77B1-4A82-AC2E-1E361CE25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12422A-5FF0-4914-8EBA-178586851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B5E8F9-49CD-4E4C-AA14-7300D3092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353662-0068-4494-A3BF-7E84359C9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165B4A-D900-4785-BC1B-5B2845EDA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8F398-5CFB-4937-A252-2F1337AA2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873C0F-DC55-4BAA-B124-96413E11D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14311323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打造全面发展的大学生入学教育培训课件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大学生入学教育概述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大学生活与学习环境适应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专业知识与技能培养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综合素质提升途径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职业规划与就业指导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校园安全与法律法规遵守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大学生入学教育概述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55" r="1325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帮助新生适应大学生活，提高综合素质，促进全面发展。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入学教育是高等教育的重要组成部分，是大学生涯的起点，对于新生的成长和发展具有重要影响。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入学教育目的与意义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校史校情教育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专业思想教育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学习方法教育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心理健康教育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入学教育内容体系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介绍学校的历史沿革、发展现状和未来规划，增强新生的归属感和荣誉感。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介绍大学学习的特点和方法，帮助新生掌握有效的学习策略和技巧。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介绍专业的特点、发展前景和就业方向，引导新生树立正确的专业观念。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关注新生的心理健康状况，提供心理咨询和辅导服务，帮助新生建立健康的心态。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通过集中授课、专题讲座等方式进行系统性教育，同时结合分散的小组讨论、个别辅导等形式进行针对性指导。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集中教育与分散教育相结合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注重理论知识的传授，同时加强实践操作和技能训练，提高新生的实际应用能力。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理论与实践相结合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利用现代信息技术手段，开展线上教育和线下实践活动，丰富入学教育的形式和内容。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线上与线下相结合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引导新生进行自我评价和反思，同时结合外部评价机制，对入学教育效果进行综合评估。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自我评价与外部评价相结合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入学教育方式与方法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大学生活与学习环境适应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自主性与独立性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大学生活要求学生具备更强的自主性和独立性，需要自我规划、自我管理和自我决策。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多元性与包容性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大学生活丰富多彩，学生需要适应多元化的学习和生活环境，尊重并包容不同的观点和文化。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竞争性与合作性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大学生面临激烈的竞争压力，但也需要学会合作与分享，共同成长。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大学生活特点与要求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学习方式转变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从被动学习向主动学习转变，需要培养自主学习能力和批判性思维。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课程设置与选择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了解课程设置和选课制度，根据个人兴趣和职业规划合理选择课程。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学习资源利用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充分利用图书馆、实验室、网络等学习资源，提高学习效率。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学习环境变化与应对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掌握时间管理技巧，合理安排学习、休闲和社交活动的时间。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时间管理技巧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设定明确的学习目标，制定可行的学习计划并严格执行。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目标设定与计划执行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保持自律，遵守校规校纪，培养良好的学习和生活习惯。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自我约束与自律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时间管理与自我约束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专业知识与技能培养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学科基础课程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提供学科基础知识和理论，为后续专业课程学习打下基础。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选修课程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根据个人兴趣和职业规划，选择相关选修课程，拓宽知识面。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专业核心课程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深入学习专业领域内的核心知识和技能，培养专业素养。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专业课程设置及特点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实验课程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通过实验课程，掌握实验技能，培养实践操作能力。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实习实训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参加专业实习实训，了解行业现状和发展趋势，提升职业素养。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针对专业课程进行课程设计，提高综合运用所学知识解决问题的能力。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专业技能训练与实践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27262" y="1849088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4" name="AutoShape 4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Freeform 6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创新思维训练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创新思维与科研能力培养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527262" y="2424430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通过创新思维训练课程，培养创新意识和创新能力。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527262" y="3282680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科研项目参与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27262" y="387707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鼓励学生参与科研项目，了解科研流程和方法，提高科研能力。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527262" y="4771916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527262" y="536630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指导学生撰写学术论文，培养学术素养和论文写作能力。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学术论文撰写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https://d.book118.com/195143113231011112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2024-09-19T04:10:32.146</cp:lastPrinted>
  <dcterms:created xsi:type="dcterms:W3CDTF">2024-09-18T20:10:32Z</dcterms:created>
  <dcterms:modified xsi:type="dcterms:W3CDTF">2024-09-18T20:10:34Z</dcterms:modified>
</cp:coreProperties>
</file>