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56FB0D-0176-46FB-992E-BEA01F07EE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6655D2-FDF7-466C-9FE2-E66EB3475F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CF5EA6-9A08-4D05-A8C5-7D5A91F41B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C11C71-22F7-4577-B474-40E730772C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7E8D408-0F2B-4291-8AD9-057EF383FD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4EC4690-8119-4CAE-B744-53F3AE85E9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55B1565-BE83-45A2-9896-14739FEB23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347795-3936-471F-A19C-EA85BAEC64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4098E5-3C60-4517-AAA9-9BAC852CD3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003201-2AE5-4614-98DA-6C5FE9B656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1C13FA-9B88-4EC5-A18A-A077BBD9CA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5143324334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项目质量管理的计划与实施阶段控制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项目质量管理计划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项目质量管理实施阶段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项目质量管理工具与技术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项目质量管理的挑战与解决方案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项目质量管理的优化与改进建议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通过制定详细的质量管理计划，确保项目在实施过程中达到预定的质量标准，从而提升项目整体质量。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提升项目质量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通过质量管理计划，识别并控制项目中的潜在风险，减少因质量问题导致的项目失败或延期等风险。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降低项目风险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通过确保项目质量符合客户要求，提高客户满意度，增强客户对项目团队的信任。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提高客户满意度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9083" r="19083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包括质量目标、质量标准、质量控制措施等方面的规划。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项目质量管理计划的制定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包括质量检查、质量评估、质量改进等方面的实施情况。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项目实施过程中的质量控制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包括项目质量达标情况、客户满意度等方面的评价。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质量管理效果的评价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项目质量管理计划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规避质量风险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通过预先识别和评估潜在的质量风险，制定相应的应对措施，降低质量问题的发生概率和影响程度。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提高项目成功率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通过确保项目交付成果符合质量要求，提高项目的成功率和客户满意度。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明确质量管理目标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通过制定质量管理计划，明确项目质量管理的目标、标准和要求，为后续的质量管理工作提供指导和依据。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282" r="1428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制定质量管理计划的重要性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明确项目应达到的质量目标和标准，包括性能指标、可靠性、安全性等方面的要求。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质量目标和标准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质量管理组织和职责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质量风险识别和应对措施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质量保证和控制措施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确定项目质量管理组织结构和各成员的职责，确保质量管理工作得到有效实施。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识别项目过程中可能遇到的质量风险，制定相应的应对措施和预案。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制定质量保证和控制措施，包括质量检查、测试、评审等方法，确保项目交付成果符合质量要求。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质量管理计划的内容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制定质量管理计划的步骤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制定质量目标和标准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根据项目需求和行业标准，制定项目的质量目标和标准。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识别质量风险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通过分析项目特点和历史数据，识别可能存在的质量风险和问题。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收集项目信息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收集与项目相关的背景信息、业务需求、技术要求等，为制定质量管理计划提供依据。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设计质量保证和控制措施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根据项目特点和实际需求，设计相应的质量保证和控制措施。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编写质量管理计划文档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将上述内容整理成文档形式，形成项目质量管理计划。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项目质量管理实施阶段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6299" r="6299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质量文档管理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建立完善的文档管理体系，对项目过程中的质量记录进行归档和保存。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质量审计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对项目过程和结果进行独立的评估，确保项目遵循预定的质量标准和流程。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在项目关键阶段设置质量控制点，确保阶段性成果符合预期的质量要求。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质量保证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检查与测试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对项目成果进行全面的检查和测试，确保产品符合质量要求。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缺陷跟踪与处理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对发现的问题进行跟踪，确保问题得到及时解决并防止问题再次发生。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变更控制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对项目过程中的变更进行评估和控制，确保变更不会影响项目的质量。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质量控制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542" r="1954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持续改进计划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制定质量改进计划，明确改进目标、措施和时间表。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经验教训总结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对项目过程中的经验教训进行总结，为今后的项目提供借鉴和改进方向。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质量度量与分析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建立质量度量体系，对项目质量进行定期评估和分析，为质量改进提供依据。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质量改进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项目质量管理工具与技术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https://d.book118.com/195143324334011113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2024-09-20T19:33:28.060</cp:lastPrinted>
  <dcterms:created xsi:type="dcterms:W3CDTF">2024-09-20T11:33:28Z</dcterms:created>
  <dcterms:modified xsi:type="dcterms:W3CDTF">2024-09-20T11:33:30Z</dcterms:modified>
</cp:coreProperties>
</file>