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E762A-9DA5-4B8D-B16F-082B0EFA7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2332A-9F5D-4F74-A90A-B416A6200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C30E2-7B8E-4B20-8EA2-DCD116D2D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D3526-F136-42D5-AADD-CEFED1FBD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EBADAA-FD91-4B91-9340-BD7F84763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00F539-A273-40D1-AB89-4C6A06D02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FFD83-837E-4358-841D-337F2EF18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2F00D-EC9D-4825-9452-BCCD47F04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1F758-B23A-4A77-8D22-38CC43A03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E76AA-94E2-4B1A-95E3-30901F8E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402C4-A8AA-437F-BBE8-B0AFB2558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440213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心理危机评估在心理治疗中的应用与效果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心理危机评估在心理治疗中的应用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心理危机评估的效果评价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心理危机评估的挑战与展望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随着社会压力的增加，心理健康问题逐渐成为公众关注的焦点，心理危机评估作为心理健康服务的重要组成部分，其重要性日益凸显。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心理危机评估能够及时发现和处理个体的心理危机，防止危机进一步恶化，促进个体心理健康的恢复和发展。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心理危机评估在心理治疗中的应用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心理危机评估不仅能够帮助治疗师了解患者的心理状况，还能为制定个性化的治疗方案提供依据，提高治疗效果。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本研究旨在探讨心理危机评估在心理治疗中的应用与效果，为临床心理治疗提供理论和实践指导。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心理危机评估在心理治疗中的具体应用方法是什么？心理危机评估对治疗效果的影响如何？如何进一步提高心理危机评估的准确性和有效性？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83" r="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心理危机是指个体在面临重大生活事件或压力时，由于无法有效应对而产生的心理失衡状态，可能伴随焦虑、抑郁、恐惧等负面情绪。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根据危机的性质和影响程度，心理危机可分为急性危机和慢性危机。急性危机通常由突发事件引发，如自然灾害、亲人亡故等；慢性危机则与长期压力或不良生活事件有关，如长期失业、家庭暴力等。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通过评估个体的心理状况和需求，可以制定针对性的治疗方案，帮助个体尽快恢复心理健康。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识别危机程度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通过评估，可以了解个体心理危机的严重程度，为后续治疗提供依据。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预防自杀风险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心理危机评估能够及时发现潜在的自杀风险，采取必要的干预措施，降低自杀率。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常用的心理危机评估工具包括症状自评量表、抑郁自评量表、焦虑自评量表等，这些量表可以帮助评估者了解个体的情绪状态和症状表现。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危机评估中，可以采用结构化或半结构化的访谈方式，引导个体表达内心的感受和想法。同时，观察个体的行为表现和非言语信息也是重要的评估手段。此外，还可以结合个体的家庭背景、社会支持等因素进行综合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心理危机评估的常用工具与方法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心理危机评估在心理治疗中的应用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如焦虑、抑郁、愤怒、恐惧等情绪的频繁出现或强度增加。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542" b="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如失眠、食欲改变、注意力不集中、自我负面评价等行为的出现或加剧。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如思维混乱、记忆力减退、决策困难等认知功能的受损。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识别心理危机的症状与表现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危机严重程度的评估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通过专业的心理评估工具，如症状自评量表、抑郁自评量表等，对个体心理危机的严重程度进行量化评估。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危机影响范围的评估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了解心理危机对个体生活、工作、学习等方面的影响程度，以及是否出现自杀意念或行为等极端情况。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评估心理危机的严重程度与影响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https://d.book118.com/195144021304011042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2024-09-04T05:48:53.602</cp:lastPrinted>
  <dcterms:created xsi:type="dcterms:W3CDTF">2024-09-03T21:48:53Z</dcterms:created>
  <dcterms:modified xsi:type="dcterms:W3CDTF">2024-09-03T21:48:55Z</dcterms:modified>
</cp:coreProperties>
</file>