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81CE7-E97D-4649-B87E-857232C51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312AC-98A6-4FC2-8357-C169C9DFC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721D7-4059-4DD1-A3E2-7B57C5C6E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64F97-1CCE-47F0-9EB8-C38A62EAE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15DF3B-7404-4F29-888B-D7638B4E6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AD9971-D8D2-46FA-A547-A44F0EBDD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0AD4FA-049C-40F3-88FB-213E3A7B2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6A715-9897-4D83-AAA0-142538E0E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91299-4F83-4AD9-82EC-13AF26E6B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13A6C-62DD-4445-825E-ADC5E1E9F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C4E91-6CAB-4181-AE2D-7C5734A01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0022003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流感病毒的变异与流行趋势分析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流感病毒的变异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流感病毒的流行趋势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流感病毒的防控策略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高度变异性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流感病毒的基因组由8个独立的RNA片段组成，容易发生变异。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季节性流行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流感病毒通常在冬季流行，但也可能在其他季节爆发。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传染性强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流感病毒通过飞沫传播，也可通过接触污染物体表面传播。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流感病毒的特性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A型流感病毒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最常见，可感染不同物种，变异能力强。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B型流感病毒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较少见，主要感染人类，变异能力较弱。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C型流感病毒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较少见，主要感染人类，变异能力较弱。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吸附和侵入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流感病毒通过宿主细胞表面的受体吸附并侵入细胞。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脱壳和复制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病毒脱去外壳，将基因组RNA释放到细胞质中，并利用宿主细胞酶进行复制。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组装和释放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新合成的病毒粒子在宿主细胞表面聚集，最终释放出来感染其他细胞。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流感病毒的生命周期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流感病毒的变异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54" r="1105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导致病毒的表面蛋白（如血凝素和神经氨酸酶）发生改变，进而影响病毒与宿主细胞的结合和复制。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抗原性变异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使病毒能够在不同种类的动物或人体内复制和传播。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宿主适应性变异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影响病毒在温度变化下的复制能力。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温度敏感性变异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使病毒对某些抗病毒药物产生抵抗力。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耐药性变异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流感病毒变异的类型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276407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病毒基因组中的单个碱基发生改变。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点突变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基因重组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基因倍增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不同病毒株之间的基因交换。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病毒基因组复制次数增加。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如免疫压力、药物选择等促使病毒变异。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流感病毒变异的机制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疫苗逃逸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疾病传播范围扩大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疾病严重程度变化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抗病毒药物失效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流感病毒变异的影响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645" r="464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659" r="106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4144" r="41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532" r="953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病毒变异导致现有疫苗失效，需要更新疫苗以应对新变种。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变异后的病毒可能适应更多种类的宿主，导致疾病传播范围扩大。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病毒变异可能导致疾病症状的轻重变化，如从轻微感冒到严重肺炎。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病毒的耐药性变异导致某些抗病毒药物失去疗效。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流感病毒的流行趋势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https://d.book118.com/195200220030011042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2024-09-03T03:23:34.537</cp:lastPrinted>
  <dcterms:created xsi:type="dcterms:W3CDTF">2024-09-02T19:23:34Z</dcterms:created>
  <dcterms:modified xsi:type="dcterms:W3CDTF">2024-09-02T19:23:36Z</dcterms:modified>
</cp:coreProperties>
</file>