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9ADD43-7111-4FBC-81DB-F8D94C3A0E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6ECE2D-35C6-4CDE-B310-C9F0E92D4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E2C612-A773-4EC1-AFD9-46E21B83AD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C969D1-D846-4334-979A-83513ABDC8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DAF553-C82E-4A24-BFD8-E44FB60949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8BD000-5702-47DF-987C-E7603A5F5F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D5F3BB-F5F4-41B5-AE23-0B478301D8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8CAA5B-A34F-4FF3-981F-2883EADFB0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00B311-575E-4C03-9F8B-5F7FD8644A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35BCE2-2B8D-4D12-A580-D41788BE39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CF14DA-D97D-47E9-92A4-E6461E61EC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201231114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沉浸式交互体验</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沉浸式交互体验简介
 沉浸式交互体验技术
 沉浸式交互体验应用领域
 沉浸式交互体验的优势
 沉浸式交互体验的实现方法
 沉浸式交互体验的设计原则
 沉浸式交互体验的未来展望
 总结：沉浸式交互体验的重要性</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沉浸式交互体验简介</a:t>
            </a:r>
          </a:p>
        </p:txBody>
      </p:sp>
      <p:sp>
        <p:nvSpPr>
          <p:cNvPr id="3" name="Subtitle 2"/>
          <p:cNvSpPr>
            <a:spLocks noGrp="1"/>
          </p:cNvSpPr>
          <p:nvPr>
            <p:ph type="subTitle" idx="1"/>
          </p:nvPr>
        </p:nvSpPr>
        <p:spPr/>
        <p:txBody>
          <a:bodyPr/>
          <a:lstStyle/>
          <a:p>
            <a:r>
              <a:t>沉浸式交互体验</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沉浸式交互体验简介</a:t>
            </a:r>
          </a:p>
        </p:txBody>
      </p:sp>
      <p:sp>
        <p:nvSpPr>
          <p:cNvPr id="3" name="Text Placeholder 2"/>
          <p:cNvSpPr>
            <a:spLocks noGrp="1"/>
          </p:cNvSpPr>
          <p:nvPr>
            <p:ph type="body" idx="1"/>
          </p:nvPr>
        </p:nvSpPr>
        <p:spPr/>
        <p:txBody>
          <a:bodyPr/>
          <a:lstStyle/>
          <a:p>
            <a:r>
              <a:t>沉浸式交互体验定义</a:t>
            </a:r>
          </a:p>
        </p:txBody>
      </p:sp>
      <p:sp>
        <p:nvSpPr>
          <p:cNvPr id="4" name="Content Placeholder 3"/>
          <p:cNvSpPr>
            <a:spLocks noGrp="1"/>
          </p:cNvSpPr>
          <p:nvPr>
            <p:ph sz="half" idx="2"/>
          </p:nvPr>
        </p:nvSpPr>
        <p:spPr/>
        <p:txBody>
          <a:bodyPr/>
          <a:lstStyle/>
          <a:p>
            <a:r>
              <a:t>1.沉浸式交互体验是一种全新的互动方式，通过使用先进的技术和设备，为用户提供一种身临其境的感受。</a:t>
            </a:r>
          </a:p>
          <a:p>
            <a:r>
              <a:t>2.这种体验方式可以增强用户参与感和投入度，提高信息传递的效果和效率。</a:t>
            </a:r>
          </a:p>
          <a:p>
            <a:r>
              <a:t>3.沉浸式交互体验已经广泛应用于游戏、娱乐、教育、医疗等多个领域，是未来数字化发展的重要趋势之一。</a:t>
            </a:r>
          </a:p>
          <a:p/>
        </p:txBody>
      </p:sp>
      <p:sp>
        <p:nvSpPr>
          <p:cNvPr id="5" name="Text Placeholder 4"/>
          <p:cNvSpPr>
            <a:spLocks noGrp="1"/>
          </p:cNvSpPr>
          <p:nvPr>
            <p:ph type="body" idx="3"/>
          </p:nvPr>
        </p:nvSpPr>
        <p:spPr/>
        <p:txBody>
          <a:bodyPr/>
          <a:lstStyle/>
          <a:p>
            <a:r>
              <a:t>沉浸式交互体验技术</a:t>
            </a:r>
          </a:p>
        </p:txBody>
      </p:sp>
      <p:sp>
        <p:nvSpPr>
          <p:cNvPr id="6" name="Content Placeholder 5"/>
          <p:cNvSpPr>
            <a:spLocks noGrp="1"/>
          </p:cNvSpPr>
          <p:nvPr>
            <p:ph sz="half" idx="4"/>
          </p:nvPr>
        </p:nvSpPr>
        <p:spPr/>
        <p:txBody>
          <a:bodyPr/>
          <a:lstStyle/>
          <a:p>
            <a:r>
              <a:t>1.虚拟现实技术是沉浸式交互体验的核心技术，通过使用头盔、手柄等设备，让用户感受到虚拟世界的真实感。</a:t>
            </a:r>
          </a:p>
          <a:p>
            <a:r>
              <a:t>2.增强现实技术可以将虚拟元素和现实场景相结合，提高用户体验和参与度。</a:t>
            </a:r>
          </a:p>
          <a:p>
            <a:r>
              <a:t>3.传感器技术和人工智能技术的应用可以实现更加精准和智能的沉浸式交互体验。</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沉浸式交互体验简介</a:t>
            </a:r>
          </a:p>
        </p:txBody>
      </p:sp>
      <p:sp>
        <p:nvSpPr>
          <p:cNvPr id="3" name="Text Placeholder 2"/>
          <p:cNvSpPr>
            <a:spLocks noGrp="1"/>
          </p:cNvSpPr>
          <p:nvPr>
            <p:ph type="body" idx="1"/>
          </p:nvPr>
        </p:nvSpPr>
        <p:spPr/>
        <p:txBody>
          <a:bodyPr/>
          <a:lstStyle/>
          <a:p>
            <a:r>
              <a:t>沉浸式交互体验应用场景</a:t>
            </a:r>
          </a:p>
        </p:txBody>
      </p:sp>
      <p:sp>
        <p:nvSpPr>
          <p:cNvPr id="4" name="Content Placeholder 3"/>
          <p:cNvSpPr>
            <a:spLocks noGrp="1"/>
          </p:cNvSpPr>
          <p:nvPr>
            <p:ph sz="half" idx="2"/>
          </p:nvPr>
        </p:nvSpPr>
        <p:spPr/>
        <p:txBody>
          <a:bodyPr/>
          <a:lstStyle/>
          <a:p>
            <a:r>
              <a:t>1.游戏娱乐是沉浸式交互体验的主要应用场景，通过虚拟现实技术，可以让玩家更加深入地参与到游戏中。</a:t>
            </a:r>
          </a:p>
          <a:p>
            <a:r>
              <a:t>2.在教育领域，沉浸式交互体验可以提高学生的参与度和兴趣，提高教学效果。</a:t>
            </a:r>
          </a:p>
          <a:p>
            <a:r>
              <a:t>3.在医疗领域，沉浸式交互体验可以帮助医生进行更加精准的手术操作，提高手术成功率。</a:t>
            </a:r>
          </a:p>
          <a:p/>
        </p:txBody>
      </p:sp>
      <p:sp>
        <p:nvSpPr>
          <p:cNvPr id="5" name="Text Placeholder 4"/>
          <p:cNvSpPr>
            <a:spLocks noGrp="1"/>
          </p:cNvSpPr>
          <p:nvPr>
            <p:ph type="body" idx="3"/>
          </p:nvPr>
        </p:nvSpPr>
        <p:spPr/>
        <p:txBody>
          <a:bodyPr/>
          <a:lstStyle/>
          <a:p>
            <a:r>
              <a:t>沉浸式交互体验发展趋势</a:t>
            </a:r>
          </a:p>
        </p:txBody>
      </p:sp>
      <p:sp>
        <p:nvSpPr>
          <p:cNvPr id="6" name="Content Placeholder 5"/>
          <p:cNvSpPr>
            <a:spLocks noGrp="1"/>
          </p:cNvSpPr>
          <p:nvPr>
            <p:ph sz="half" idx="4"/>
          </p:nvPr>
        </p:nvSpPr>
        <p:spPr/>
        <p:txBody>
          <a:bodyPr/>
          <a:lstStyle/>
          <a:p>
            <a:r>
              <a:t>1.随着技术的不断进步和应用场景的不断扩展，沉浸式交互体验将会越来越普及化和多样化。</a:t>
            </a:r>
          </a:p>
          <a:p>
            <a:r>
              <a:t>2.未来沉浸式交互体验将会更加注重用户体验和参与度，提供更加个性化、智能化的服务。</a:t>
            </a:r>
          </a:p>
          <a:p>
            <a:r>
              <a:t>3.沉浸式交互体验将会与其他技术相结合，产生更加创新和颠覆性的应用。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沉浸式交互体验技术</a:t>
            </a:r>
          </a:p>
        </p:txBody>
      </p:sp>
      <p:sp>
        <p:nvSpPr>
          <p:cNvPr id="3" name="Subtitle 2"/>
          <p:cNvSpPr>
            <a:spLocks noGrp="1"/>
          </p:cNvSpPr>
          <p:nvPr>
            <p:ph type="subTitle" idx="1"/>
          </p:nvPr>
        </p:nvSpPr>
        <p:spPr/>
        <p:txBody>
          <a:bodyPr/>
          <a:lstStyle/>
          <a:p>
            <a:r>
              <a:t>沉浸式交互体验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沉浸式交互体验技术</a:t>
            </a:r>
          </a:p>
        </p:txBody>
      </p:sp>
      <p:sp>
        <p:nvSpPr>
          <p:cNvPr id="3" name="Text Placeholder 2"/>
          <p:cNvSpPr>
            <a:spLocks noGrp="1"/>
          </p:cNvSpPr>
          <p:nvPr>
            <p:ph type="body" idx="1"/>
          </p:nvPr>
        </p:nvSpPr>
        <p:spPr/>
        <p:txBody>
          <a:bodyPr/>
          <a:lstStyle/>
          <a:p>
            <a:r>
              <a:t>虚拟现实(VR)技术</a:t>
            </a:r>
          </a:p>
        </p:txBody>
      </p:sp>
      <p:sp>
        <p:nvSpPr>
          <p:cNvPr id="4" name="Content Placeholder 3"/>
          <p:cNvSpPr>
            <a:spLocks noGrp="1"/>
          </p:cNvSpPr>
          <p:nvPr>
            <p:ph sz="half" idx="2"/>
          </p:nvPr>
        </p:nvSpPr>
        <p:spPr/>
        <p:txBody>
          <a:bodyPr/>
          <a:lstStyle/>
          <a:p>
            <a:r>
              <a:t>1.VR技术通过头戴式设备和控制器，为用户提供高度逼真的3D视觉和交互体验，使用户仿佛身临其境。</a:t>
            </a:r>
          </a:p>
          <a:p>
            <a:r>
              <a:t>2.高度交互性和沉浸感，使得VR在游戏、教育、医疗、旅游等领域有广泛应用。</a:t>
            </a:r>
          </a:p>
          <a:p>
            <a:r>
              <a:t>3.随着技术不断发展，VR设备的舒适度和视觉效果不断提升，用户体验持续改善。</a:t>
            </a:r>
          </a:p>
          <a:p/>
        </p:txBody>
      </p:sp>
      <p:sp>
        <p:nvSpPr>
          <p:cNvPr id="5" name="Text Placeholder 4"/>
          <p:cNvSpPr>
            <a:spLocks noGrp="1"/>
          </p:cNvSpPr>
          <p:nvPr>
            <p:ph type="body" idx="3"/>
          </p:nvPr>
        </p:nvSpPr>
        <p:spPr/>
        <p:txBody>
          <a:bodyPr/>
          <a:lstStyle/>
          <a:p>
            <a:r>
              <a:t>增强现实(AR)技术</a:t>
            </a:r>
          </a:p>
        </p:txBody>
      </p:sp>
      <p:sp>
        <p:nvSpPr>
          <p:cNvPr id="6" name="Content Placeholder 5"/>
          <p:cNvSpPr>
            <a:spLocks noGrp="1"/>
          </p:cNvSpPr>
          <p:nvPr>
            <p:ph sz="half" idx="4"/>
          </p:nvPr>
        </p:nvSpPr>
        <p:spPr/>
        <p:txBody>
          <a:bodyPr/>
          <a:lstStyle/>
          <a:p>
            <a:r>
              <a:t>1.AR技术通过智能手机或AR眼镜，将虚拟信息与现实世界相结合，提升用户的感知和体验。</a:t>
            </a:r>
          </a:p>
          <a:p>
            <a:r>
              <a:t>2.AR技术广泛应用于工业维修、远程医疗、教育等领域，提高工作效率和用户体验。</a:t>
            </a:r>
          </a:p>
          <a:p>
            <a:r>
              <a:t>3.随着AR技术的不断发展，其将逐渐成为人们日常生活中的一部分。</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沉浸式交互体验技术</a:t>
            </a:r>
          </a:p>
        </p:txBody>
      </p:sp>
      <p:sp>
        <p:nvSpPr>
          <p:cNvPr id="3" name="Text Placeholder 2"/>
          <p:cNvSpPr>
            <a:spLocks noGrp="1"/>
          </p:cNvSpPr>
          <p:nvPr>
            <p:ph type="body" idx="1"/>
          </p:nvPr>
        </p:nvSpPr>
        <p:spPr/>
        <p:txBody>
          <a:bodyPr/>
          <a:lstStyle/>
          <a:p>
            <a:r>
              <a:t>全息投影技术</a:t>
            </a:r>
          </a:p>
        </p:txBody>
      </p:sp>
      <p:sp>
        <p:nvSpPr>
          <p:cNvPr id="4" name="Content Placeholder 3"/>
          <p:cNvSpPr>
            <a:spLocks noGrp="1"/>
          </p:cNvSpPr>
          <p:nvPr>
            <p:ph sz="half" idx="2"/>
          </p:nvPr>
        </p:nvSpPr>
        <p:spPr/>
        <p:txBody>
          <a:bodyPr/>
          <a:lstStyle/>
          <a:p>
            <a:r>
              <a:t>1.全息投影技术可将虚拟影像投射到现实空间中，无需特殊眼镜即可观看。</a:t>
            </a:r>
          </a:p>
          <a:p>
            <a:r>
              <a:t>2.全息投影可创造出逼真的3D影像，提高用户的视觉体验。</a:t>
            </a:r>
          </a:p>
          <a:p>
            <a:r>
              <a:t>3.全息投影技术的应用范围广泛，如娱乐、教育、医疗等领域。</a:t>
            </a:r>
          </a:p>
          <a:p/>
        </p:txBody>
      </p:sp>
      <p:sp>
        <p:nvSpPr>
          <p:cNvPr id="5" name="Text Placeholder 4"/>
          <p:cNvSpPr>
            <a:spLocks noGrp="1"/>
          </p:cNvSpPr>
          <p:nvPr>
            <p:ph type="body" idx="3"/>
          </p:nvPr>
        </p:nvSpPr>
        <p:spPr/>
        <p:txBody>
          <a:bodyPr/>
          <a:lstStyle/>
          <a:p>
            <a:r>
              <a:t>多感官交互技术</a:t>
            </a:r>
          </a:p>
        </p:txBody>
      </p:sp>
      <p:sp>
        <p:nvSpPr>
          <p:cNvPr id="6" name="Content Placeholder 5"/>
          <p:cNvSpPr>
            <a:spLocks noGrp="1"/>
          </p:cNvSpPr>
          <p:nvPr>
            <p:ph sz="half" idx="4"/>
          </p:nvPr>
        </p:nvSpPr>
        <p:spPr/>
        <p:txBody>
          <a:bodyPr/>
          <a:lstStyle/>
          <a:p>
            <a:r>
              <a:t>1.多感官交互技术通过刺激用户的视觉、听觉、触觉等多种感官，提高用户的沉浸式体验。</a:t>
            </a:r>
          </a:p>
          <a:p>
            <a:r>
              <a:t>2.多感官交互技术可增强用户的参与感和沉浸感，广泛应用于游戏、影视、教育等领域。</a:t>
            </a:r>
          </a:p>
          <a:p>
            <a:r>
              <a:t>3.随着技术的不断发展，多感官交互将更加自然和逼真，提高用户的满意度。</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沉浸式交互体验技术</a:t>
            </a:r>
          </a:p>
        </p:txBody>
      </p:sp>
      <p:sp>
        <p:nvSpPr>
          <p:cNvPr id="3" name="Text Placeholder 2"/>
          <p:cNvSpPr>
            <a:spLocks noGrp="1"/>
          </p:cNvSpPr>
          <p:nvPr>
            <p:ph type="body" idx="1"/>
          </p:nvPr>
        </p:nvSpPr>
        <p:spPr/>
        <p:txBody>
          <a:bodyPr/>
          <a:lstStyle/>
          <a:p>
            <a:r>
              <a:t>脑机接口(BMI)技术</a:t>
            </a:r>
          </a:p>
        </p:txBody>
      </p:sp>
      <p:sp>
        <p:nvSpPr>
          <p:cNvPr id="4" name="Content Placeholder 3"/>
          <p:cNvSpPr>
            <a:spLocks noGrp="1"/>
          </p:cNvSpPr>
          <p:nvPr>
            <p:ph sz="half" idx="2"/>
          </p:nvPr>
        </p:nvSpPr>
        <p:spPr/>
        <p:txBody>
          <a:bodyPr/>
          <a:lstStyle/>
          <a:p>
            <a:r>
              <a:t>1.BMI技术通过直接连接大脑和外部设备，实现人脑与计算机之间的信息交流。</a:t>
            </a:r>
          </a:p>
          <a:p>
            <a:r>
              <a:t>2.BMI技术的应用可提高用户沉浸式体验的深度和自然度，拓展人机交互的方式。</a:t>
            </a:r>
          </a:p>
          <a:p>
            <a:r>
              <a:t>3.随着BMI技术的不断发展，其将成为未来沉浸式交互体验的重要发展方向之一。</a:t>
            </a:r>
          </a:p>
          <a:p/>
        </p:txBody>
      </p:sp>
      <p:sp>
        <p:nvSpPr>
          <p:cNvPr id="5" name="Text Placeholder 4"/>
          <p:cNvSpPr>
            <a:spLocks noGrp="1"/>
          </p:cNvSpPr>
          <p:nvPr>
            <p:ph type="body" idx="3"/>
          </p:nvPr>
        </p:nvSpPr>
        <p:spPr/>
        <p:txBody>
          <a:bodyPr/>
          <a:lstStyle/>
          <a:p>
            <a:r>
              <a:t>5G/6G与云计算技术</a:t>
            </a:r>
          </a:p>
        </p:txBody>
      </p:sp>
      <p:sp>
        <p:nvSpPr>
          <p:cNvPr id="6" name="Content Placeholder 5"/>
          <p:cNvSpPr>
            <a:spLocks noGrp="1"/>
          </p:cNvSpPr>
          <p:nvPr>
            <p:ph sz="half" idx="4"/>
          </p:nvPr>
        </p:nvSpPr>
        <p:spPr/>
        <p:txBody>
          <a:bodyPr/>
          <a:lstStyle/>
          <a:p>
            <a:r>
              <a:t>1.5G/6G和云计算技术为沉浸式体验提供了高速、稳定的网络环境和强大的计算能力。</a:t>
            </a:r>
          </a:p>
          <a:p>
            <a:r>
              <a:t>2.通过5G/6G和云计算技术，可实现沉浸式体验的实时性和高清化，提高用户体验。</a:t>
            </a:r>
          </a:p>
          <a:p>
            <a:r>
              <a:t>3.随着5G/6G和云计算技术的不断发展，沉浸式交互体验将更加普及和高质量。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沉浸式交互体验应用领域</a:t>
            </a:r>
          </a:p>
        </p:txBody>
      </p:sp>
      <p:sp>
        <p:nvSpPr>
          <p:cNvPr id="3" name="Subtitle 2"/>
          <p:cNvSpPr>
            <a:spLocks noGrp="1"/>
          </p:cNvSpPr>
          <p:nvPr>
            <p:ph type="subTitle" idx="1"/>
          </p:nvPr>
        </p:nvSpPr>
        <p:spPr/>
        <p:txBody>
          <a:bodyPr/>
          <a:lstStyle/>
          <a:p>
            <a:r>
              <a:t>沉浸式交互体验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沉浸式交互体验应用领域</a:t>
            </a:r>
          </a:p>
        </p:txBody>
      </p:sp>
      <p:sp>
        <p:nvSpPr>
          <p:cNvPr id="3" name="Text Placeholder 2"/>
          <p:cNvSpPr>
            <a:spLocks noGrp="1"/>
          </p:cNvSpPr>
          <p:nvPr>
            <p:ph type="body" idx="1"/>
          </p:nvPr>
        </p:nvSpPr>
        <p:spPr/>
        <p:txBody>
          <a:bodyPr/>
          <a:lstStyle/>
          <a:p>
            <a:r>
              <a:t>虚拟现实游戏</a:t>
            </a:r>
          </a:p>
        </p:txBody>
      </p:sp>
      <p:sp>
        <p:nvSpPr>
          <p:cNvPr id="4" name="Content Placeholder 3"/>
          <p:cNvSpPr>
            <a:spLocks noGrp="1"/>
          </p:cNvSpPr>
          <p:nvPr>
            <p:ph sz="half" idx="2"/>
          </p:nvPr>
        </p:nvSpPr>
        <p:spPr/>
        <p:txBody>
          <a:bodyPr/>
          <a:lstStyle/>
          <a:p>
            <a:r>
              <a:t>1.虚拟现实技术能够提供高度逼真的游戏环境，增强游戏的沉浸感。</a:t>
            </a:r>
          </a:p>
          <a:p>
            <a:r>
              <a:t>2.通过交互设备，玩家可以在虚拟环境中自由行动，增强游戏的交互性。</a:t>
            </a:r>
          </a:p>
          <a:p>
            <a:r>
              <a:t>3.虚拟现实游戏的发展前景广阔，将会成为游戏产业的重要分支。</a:t>
            </a:r>
          </a:p>
          <a:p/>
        </p:txBody>
      </p:sp>
      <p:sp>
        <p:nvSpPr>
          <p:cNvPr id="5" name="Text Placeholder 4"/>
          <p:cNvSpPr>
            <a:spLocks noGrp="1"/>
          </p:cNvSpPr>
          <p:nvPr>
            <p:ph type="body" idx="3"/>
          </p:nvPr>
        </p:nvSpPr>
        <p:spPr/>
        <p:txBody>
          <a:bodyPr/>
          <a:lstStyle/>
          <a:p>
            <a:r>
              <a:t>虚拟旅游</a:t>
            </a:r>
          </a:p>
        </p:txBody>
      </p:sp>
      <p:sp>
        <p:nvSpPr>
          <p:cNvPr id="6" name="Content Placeholder 5"/>
          <p:cNvSpPr>
            <a:spLocks noGrp="1"/>
          </p:cNvSpPr>
          <p:nvPr>
            <p:ph sz="half" idx="4"/>
          </p:nvPr>
        </p:nvSpPr>
        <p:spPr/>
        <p:txBody>
          <a:bodyPr/>
          <a:lstStyle/>
          <a:p>
            <a:r>
              <a:t>1.虚拟现实技术可以模拟出各种旅游场景，提供身临其境的旅游体验。</a:t>
            </a:r>
          </a:p>
          <a:p>
            <a:r>
              <a:t>2.虚拟旅游可以节省时间和金钱，同时避免旅游中的安全风险。</a:t>
            </a:r>
          </a:p>
          <a:p>
            <a:r>
              <a:t>3.虚拟旅游可以结合互联网技术，提供更加个性化的旅游服务。</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沉浸式交互体验应用领域</a:t>
            </a:r>
          </a:p>
        </p:txBody>
      </p:sp>
      <p:sp>
        <p:nvSpPr>
          <p:cNvPr id="3" name="Text Placeholder 2"/>
          <p:cNvSpPr>
            <a:spLocks noGrp="1"/>
          </p:cNvSpPr>
          <p:nvPr>
            <p:ph type="body" idx="1"/>
          </p:nvPr>
        </p:nvSpPr>
        <p:spPr/>
        <p:txBody>
          <a:bodyPr/>
          <a:lstStyle/>
          <a:p>
            <a:r>
              <a:t>医疗培训</a:t>
            </a:r>
          </a:p>
        </p:txBody>
      </p:sp>
      <p:sp>
        <p:nvSpPr>
          <p:cNvPr id="4" name="Content Placeholder 3"/>
          <p:cNvSpPr>
            <a:spLocks noGrp="1"/>
          </p:cNvSpPr>
          <p:nvPr>
            <p:ph sz="half" idx="2"/>
          </p:nvPr>
        </p:nvSpPr>
        <p:spPr/>
        <p:txBody>
          <a:bodyPr/>
          <a:lstStyle/>
          <a:p>
            <a:r>
              <a:t>1.虚拟现实技术可以模拟出各种医疗场景，提供高度逼真的医疗培训环境。</a:t>
            </a:r>
          </a:p>
          <a:p>
            <a:r>
              <a:t>2.通过交互设备，医生可以在虚拟环境中进行手术模拟，提高技能水平。</a:t>
            </a:r>
          </a:p>
          <a:p>
            <a:r>
              <a:t>3.虚拟医疗培训可以降低培训成本，提高培训效率。</a:t>
            </a:r>
          </a:p>
          <a:p/>
        </p:txBody>
      </p:sp>
      <p:sp>
        <p:nvSpPr>
          <p:cNvPr id="5" name="Text Placeholder 4"/>
          <p:cNvSpPr>
            <a:spLocks noGrp="1"/>
          </p:cNvSpPr>
          <p:nvPr>
            <p:ph type="body" idx="3"/>
          </p:nvPr>
        </p:nvSpPr>
        <p:spPr/>
        <p:txBody>
          <a:bodyPr/>
          <a:lstStyle/>
          <a:p>
            <a:r>
              <a:t>军事训练</a:t>
            </a:r>
          </a:p>
        </p:txBody>
      </p:sp>
      <p:sp>
        <p:nvSpPr>
          <p:cNvPr id="6" name="Content Placeholder 5"/>
          <p:cNvSpPr>
            <a:spLocks noGrp="1"/>
          </p:cNvSpPr>
          <p:nvPr>
            <p:ph sz="half" idx="4"/>
          </p:nvPr>
        </p:nvSpPr>
        <p:spPr/>
        <p:txBody>
          <a:bodyPr/>
          <a:lstStyle/>
          <a:p>
            <a:r>
              <a:t>1.虚拟现实技术可以模拟出各种战斗场景，提供高度逼真的军事训练环境。</a:t>
            </a:r>
          </a:p>
          <a:p>
            <a:r>
              <a:t>2.通过交互设备，士兵可以在虚拟环境中进行战术演练，提高作战能力。</a:t>
            </a:r>
          </a:p>
          <a:p>
            <a:r>
              <a:t>3.虚拟军事训练可以减少训练中的危险性和成本，提高训练效率。</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沉浸式交互体验应用领域</a:t>
            </a:r>
          </a:p>
        </p:txBody>
      </p:sp>
      <p:sp>
        <p:nvSpPr>
          <p:cNvPr id="3" name="Text Placeholder 2"/>
          <p:cNvSpPr>
            <a:spLocks noGrp="1"/>
          </p:cNvSpPr>
          <p:nvPr>
            <p:ph type="body" idx="1"/>
          </p:nvPr>
        </p:nvSpPr>
        <p:spPr/>
        <p:txBody>
          <a:bodyPr/>
          <a:lstStyle/>
          <a:p>
            <a:r>
              <a:t>工业设计</a:t>
            </a:r>
          </a:p>
        </p:txBody>
      </p:sp>
      <p:sp>
        <p:nvSpPr>
          <p:cNvPr id="4" name="Content Placeholder 3"/>
          <p:cNvSpPr>
            <a:spLocks noGrp="1"/>
          </p:cNvSpPr>
          <p:nvPr>
            <p:ph sz="half" idx="2"/>
          </p:nvPr>
        </p:nvSpPr>
        <p:spPr/>
        <p:txBody>
          <a:bodyPr/>
          <a:lstStyle/>
          <a:p>
            <a:r>
              <a:t>1.虚拟现实技术可以在设计过程中提供高度逼真的模拟环境，便于设计师进行产品设计和测试。</a:t>
            </a:r>
          </a:p>
          <a:p>
            <a:r>
              <a:t>2.通过交互设备，设计师可以在虚拟环境中对设计方案进行修改和优化，提高设计效率。</a:t>
            </a:r>
          </a:p>
          <a:p>
            <a:r>
              <a:t>3.虚拟工业设计可以减少产品开发和测试的成本和时间，提高产品质量。</a:t>
            </a:r>
          </a:p>
          <a:p/>
        </p:txBody>
      </p:sp>
      <p:sp>
        <p:nvSpPr>
          <p:cNvPr id="5" name="Text Placeholder 4"/>
          <p:cNvSpPr>
            <a:spLocks noGrp="1"/>
          </p:cNvSpPr>
          <p:nvPr>
            <p:ph type="body" idx="3"/>
          </p:nvPr>
        </p:nvSpPr>
        <p:spPr/>
        <p:txBody>
          <a:bodyPr/>
          <a:lstStyle/>
          <a:p>
            <a:r>
              <a:t>教育培训</a:t>
            </a:r>
          </a:p>
        </p:txBody>
      </p:sp>
      <p:sp>
        <p:nvSpPr>
          <p:cNvPr id="6" name="Content Placeholder 5"/>
          <p:cNvSpPr>
            <a:spLocks noGrp="1"/>
          </p:cNvSpPr>
          <p:nvPr>
            <p:ph sz="half" idx="4"/>
          </p:nvPr>
        </p:nvSpPr>
        <p:spPr/>
        <p:txBody>
          <a:bodyPr/>
          <a:lstStyle/>
          <a:p>
            <a:r>
              <a:t>1.虚拟现实技术可以提供高度逼真的模拟环境，帮助学生更好地理解和掌握知识点。</a:t>
            </a:r>
          </a:p>
          <a:p>
            <a:r>
              <a:t>2.通过交互设备，学生可以在虚拟环境中进行实践操作，提高技能水平。</a:t>
            </a:r>
          </a:p>
          <a:p>
            <a:r>
              <a:t>3.虚拟教育培训可以提供更加个性化和差异化的教育服务，提高教育质量。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沉浸式交互体验的优势</a:t>
            </a:r>
          </a:p>
        </p:txBody>
      </p:sp>
      <p:sp>
        <p:nvSpPr>
          <p:cNvPr id="3" name="Subtitle 2"/>
          <p:cNvSpPr>
            <a:spLocks noGrp="1"/>
          </p:cNvSpPr>
          <p:nvPr>
            <p:ph type="subTitle" idx="1"/>
          </p:nvPr>
        </p:nvSpPr>
        <p:spPr/>
        <p:txBody>
          <a:bodyPr/>
          <a:lstStyle/>
          <a:p>
            <a:r>
              <a:t>沉浸式交互体验</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沉浸式交互体验的优势</a:t>
            </a:r>
          </a:p>
        </p:txBody>
      </p:sp>
      <p:sp>
        <p:nvSpPr>
          <p:cNvPr id="3" name="Text Placeholder 2"/>
          <p:cNvSpPr>
            <a:spLocks noGrp="1"/>
          </p:cNvSpPr>
          <p:nvPr>
            <p:ph type="body" idx="1"/>
          </p:nvPr>
        </p:nvSpPr>
        <p:spPr/>
        <p:txBody>
          <a:bodyPr/>
          <a:lstStyle/>
          <a:p>
            <a:r>
              <a:t>增强用户体验</a:t>
            </a:r>
          </a:p>
        </p:txBody>
      </p:sp>
      <p:sp>
        <p:nvSpPr>
          <p:cNvPr id="4" name="Content Placeholder 3"/>
          <p:cNvSpPr>
            <a:spLocks noGrp="1"/>
          </p:cNvSpPr>
          <p:nvPr>
            <p:ph sz="half" idx="2"/>
          </p:nvPr>
        </p:nvSpPr>
        <p:spPr/>
        <p:txBody>
          <a:bodyPr/>
          <a:lstStyle/>
          <a:p>
            <a:r>
              <a:t>1.提升用户参与度：沉浸式交互体验能够使用户更加投入到体验中，提升用户的参与度和满意度。</a:t>
            </a:r>
          </a:p>
          <a:p>
            <a:r>
              <a:t>2.增强记忆效果：由于沉浸式体验能够给用户留下更深刻的印象，因此能够增强用户的记忆效果，提高品牌认知度和用户忠诚度。</a:t>
            </a:r>
          </a:p>
          <a:p>
            <a:r>
              <a:t>3.提高用户体验价值：沉浸式交互体验能够提供更加丰富、多维度的信息，让用户更好地了解产品或服务的特点和优势，从而提高用户体验价值。</a:t>
            </a:r>
          </a:p>
          <a:p/>
        </p:txBody>
      </p:sp>
      <p:sp>
        <p:nvSpPr>
          <p:cNvPr id="5" name="Text Placeholder 4"/>
          <p:cNvSpPr>
            <a:spLocks noGrp="1"/>
          </p:cNvSpPr>
          <p:nvPr>
            <p:ph type="body" idx="3"/>
          </p:nvPr>
        </p:nvSpPr>
        <p:spPr/>
        <p:txBody>
          <a:bodyPr/>
          <a:lstStyle/>
          <a:p>
            <a:r>
              <a:t>拓展交互方式</a:t>
            </a:r>
          </a:p>
        </p:txBody>
      </p:sp>
      <p:sp>
        <p:nvSpPr>
          <p:cNvPr id="6" name="Content Placeholder 5"/>
          <p:cNvSpPr>
            <a:spLocks noGrp="1"/>
          </p:cNvSpPr>
          <p:nvPr>
            <p:ph sz="half" idx="4"/>
          </p:nvPr>
        </p:nvSpPr>
        <p:spPr/>
        <p:txBody>
          <a:bodyPr/>
          <a:lstStyle/>
          <a:p>
            <a:r>
              <a:t>1.多样化的交互方式：沉浸式交互体验通过多样化的交互方式，让用户能够更加自由地与产品或服务进行互动，提高用户的使用体验和满意度。</a:t>
            </a:r>
          </a:p>
          <a:p>
            <a:r>
              <a:t>2.打破空间限制：沉浸式交互体验能够打破传统的空间限制，让用户能够随时随地进行互动，提高用户的使用便捷性和效率。</a:t>
            </a:r>
          </a:p>
          <a:p>
            <a:r>
              <a:t>3.促进人机交互：沉浸式交互体验能够促进人机交互技术的发展，推动科技的进步和创新。</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沉浸式交互体验的优势</a:t>
            </a:r>
          </a:p>
        </p:txBody>
      </p:sp>
      <p:sp>
        <p:nvSpPr>
          <p:cNvPr id="3" name="Text Placeholder 2"/>
          <p:cNvSpPr>
            <a:spLocks noGrp="1"/>
          </p:cNvSpPr>
          <p:nvPr>
            <p:ph type="body" idx="1"/>
          </p:nvPr>
        </p:nvSpPr>
        <p:spPr/>
        <p:txBody>
          <a:bodyPr/>
          <a:lstStyle/>
          <a:p>
            <a:r>
              <a:t>提高产品或服务的质量</a:t>
            </a:r>
          </a:p>
        </p:txBody>
      </p:sp>
      <p:sp>
        <p:nvSpPr>
          <p:cNvPr id="4" name="Content Placeholder 3"/>
          <p:cNvSpPr>
            <a:spLocks noGrp="1"/>
          </p:cNvSpPr>
          <p:nvPr>
            <p:ph sz="half" idx="2"/>
          </p:nvPr>
        </p:nvSpPr>
        <p:spPr/>
        <p:txBody>
          <a:bodyPr/>
          <a:lstStyle/>
          <a:p>
            <a:r>
              <a:t>1.提高产品或服务的可视化程度：沉浸式交互体验能够让用户更加直观地了解产品或服务的特点和优势，从而提高产品或服务的可视化程度，让用户更好地了解和接受。</a:t>
            </a:r>
          </a:p>
          <a:p>
            <a:r>
              <a:t>2.提高产品或服务的可操作性：沉浸式交互体验能够让用户更加自由地与产品或服务进行互动，提高产品或服务的可操作性，让用户更好地使用和控制。</a:t>
            </a:r>
          </a:p>
          <a:p>
            <a:r>
              <a:t>3.提高产品或服务的个性化程度：沉浸式交互体验能够根据用户的需求和偏好，提供更加个性化的产品或服务，满足用户的个性化需求，提高用户满意度。</a:t>
            </a:r>
          </a:p>
          <a:p>
            <a:r>
              <a:t>以上内容仅供参考，建议查阅文献资料获取更多内容。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https://d.book118.com/195201231114011034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沉浸式交互体验简介</vt:lpstr>
      <vt:lpstr> 沉浸式交互体验简介</vt:lpstr>
      <vt:lpstr> 沉浸式交互体验简介</vt:lpstr>
      <vt:lpstr> 沉浸式交互体验技术</vt:lpstr>
      <vt:lpstr> 沉浸式交互体验技术</vt:lpstr>
      <vt:lpstr> 沉浸式交互体验技术</vt:lpstr>
      <vt:lpstr> 沉浸式交互体验技术</vt:lpstr>
      <vt:lpstr> 沉浸式交互体验应用领域</vt:lpstr>
      <vt:lpstr> 沉浸式交互体验应用领域</vt:lpstr>
      <vt:lpstr> 沉浸式交互体验应用领域</vt:lpstr>
      <vt:lpstr> 沉浸式交互体验应用领域</vt:lpstr>
      <vt:lpstr> 沉浸式交互体验的优势</vt:lpstr>
      <vt:lpstr> 沉浸式交互体验的优势</vt:lpstr>
      <vt:lpstr> 沉浸式交互体验的优势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2024-08-29T19:23:53.285</cp:lastPrinted>
  <dcterms:created xsi:type="dcterms:W3CDTF">2024-08-29T11:23:53Z</dcterms:created>
  <dcterms:modified xsi:type="dcterms:W3CDTF">2024-08-29T11:23:55Z</dcterms:modified>
</cp:coreProperties>
</file>