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A5650-982A-449E-9EA7-189601C7D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66F3A-A35A-401C-9748-F337F7EE3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3BF54-1F34-4172-B46F-25BCB4822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B919F-612B-4E62-B7D6-38D296E20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E22D34-9DD3-4ED4-BADF-8D738F2A4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63E58D-113B-403F-9B41-AB94ADDA5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CD1128-EB3D-4602-8656-B7F4E71C2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6D860-C684-4900-9F55-552F31B19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1338F-BCF5-4C01-9C02-1C86C81C7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EEAD8-9D7A-4F72-A0BF-A632C8CE8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D8F7B-81CD-4E48-A089-FC4BA4129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01232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置管后的护理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置管后的日常护理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患者的教育与指导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特殊情况的处理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出院后的持续护理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置管后的日常护理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定期使用温水和中性肥皂清洁插管周围皮肤，保持皮肤干燥。避免使用含酒精的清洁剂，以免刺激皮肤。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使用75%医用酒精或碘伏消毒插管周围皮肤，消毒时应保持导管固定稳定，避免导管移位。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根据医生建议定期更换敷料，一般建议每天更换一次。如敷料潮湿、松脱或被污染应及时更换。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使用无菌技术打开新敷料，去除旧敷料时应避免牵拉导管，以免导管移位或脱出。敷料应贴合皮肤，并完全覆盖导管。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敷料的更换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定期观察插管部位有无红肿、渗出、疼痛等异常情况，以及导管的位置是否正确。如发现异常应及时处理。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详细记录插管日期、时间、敷料更换情况、异常情况及处理措施等，以便于医护人员了解患者的护理情况。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56" r="20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83" r="11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导管堵塞是置管后常见的并发症，可能导致引流不畅或无法引流。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导管堵塞的原因可能包括血块、蛋白质或其他物质在导管内形成凝块，导致引流受阻。处理方法包括使用生理盐水或肝素盐水进行冲管，或使用尿激酶等溶解物质进行溶栓。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导管堵塞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导管滑脱是指导管从预定的位置滑出，可能导致引流中断或需要重新置管。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导管滑脱的原因可能包括固定不牢、活动过度或患者自行拔除。处理方法包括重新置管、加强固定措施，并告知患者及其家属如何正确固定导管和避免滑脱。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导管滑脱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感染是置管后常见的并发症，可能导致局部红肿、疼痛等症状，严重时可能引起全身感染。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预防感染的措施包括定期更换敷料、保持局部清洁干燥、使用抗菌药物等。处理方法包括局部消毒、使用抗生素、及时拔除导管等。同时，应密切观察患者的体温和局部症状，及时发现并处理感染迹象。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患者的教育与指导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https://d.book118.com/195201232131011123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2024-09-27T05:03:17.396</cp:lastPrinted>
  <dcterms:created xsi:type="dcterms:W3CDTF">2024-09-26T21:03:17Z</dcterms:created>
  <dcterms:modified xsi:type="dcterms:W3CDTF">2024-09-26T21:03:19Z</dcterms:modified>
</cp:coreProperties>
</file>