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167DD-0BC4-45C3-BDA0-A2376FA76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67042-07D3-4B1F-B20F-5610D1E38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5ED74-4E93-4357-855B-69368501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78DD6-DF93-4E33-874D-0A0C9712B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4533D4-238E-49EF-8263-3CE973C2F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DDAF2-9A91-463A-BCC5-DF0B28BB7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4460D-0749-4F99-AD71-17AC76D6E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5C6A3-F6D0-4AD7-AF2C-C59E8F541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A872F-E67C-4885-9A7D-9B9EC694D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83D6E-0AFF-48CD-848E-3B5724725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F7E6B-B28E-41A6-A20A-E2C76407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02022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公司数据安全培训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数据安全培训的目的和重要性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数据安全的威胁和风险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数据安全培训的方式和安排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数据安全培训的后续行动计划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数据安全培训的目的和重要性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确保公司重要数据的机密性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通过培训，员工将了解如何正确处理敏感和机密数据，避免数据泄露的风险。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预防数据被非法访问或篡改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员工需要知道如何防止未授权的访问和恶意篡改，以保护数据的完整性和真实性。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保护公司数据资产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增强员工对数据安全的重视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通过培训，员工将明白数据安全对公司和个人的重要性，从而更加谨慎地处理数据。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培养员工良好的数据安全习惯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通过培训，员工将形成良好的数据安全习惯，如定期更改密码、使用强密码等。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提高员工数据安全意识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56" r="254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数据安全培训使员工了解并遵守与数据安全相关的法律法规，如GDPR等。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遵守相关法律法规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通过培训，员工将了解并遵循公司的数据安全政策和规定，确保公司合规运营。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遵循公司政策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遵守法律法规和公司政策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数据安全的威胁和风险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网络攻击和黑客入侵是数据安全的主要威胁之一，它们通过各种手段试图非法访问、篡改或破坏公司数据。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黑客利用漏洞和弱点，通过恶意软件、钓鱼攻击、勒索软件等手段入侵公司网络，窃取敏感信息或破坏数据完整性，对公司造成重大损失。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网络攻击和黑客入侵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17" r="15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内部人员由于操作不当或恶意行为，也可能导致数据泄露或损坏。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员工无意中点击恶意链接、将敏感信息发送给错误的对象、或出于个人目的滥用公司信息，都可能导致数据泄露或损坏。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内部人员误操作和恶意行为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数据泄露和丢失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数据泄露和丢失是数据安全事件中最为常见的一种，可能由于技术故障、人为错误或恶意攻击等原因导致。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数据泄露可能涉及敏感个人信息、商业机密或客户资料等，一旦泄露，不仅可能损害公司声誉，还可能面临法律责任和财务损失。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数据中心作为存储和处理大量数据的场所，其物理安全同样重要，但往往被忽视。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数据中心可能面临自然灾害、人为破坏、盗窃等物理安全威胁，这些威胁可能导致数据损坏或丢失，影响公司业务的正常运行。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数据中心的物理安全威胁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数据安全培训的内容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了解数据分类标准，掌握敏感数据的识别和保护方法。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敏感数据保护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根据数据的重要性和敏感性，将其分为不同的类别，如公开、内部、机密和高度机密等。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采取加密、访问控制和监控等措施，确保敏感数据的保密性、完整性和可用性。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数据分类和敏感数据保护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建立强密码策略，了解多因素身份验证的原理和应用。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要求员工设置长、复杂且独特的密码，定期更换密码，禁用弱密码等。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密码策略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引入额外的身份验证步骤，如手机验证码、指纹识别或硬件令牌等，提高账户安全性。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多因素身份验证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密码策略和多因素身份验证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https://d.book118.com/195202022121011100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2024-09-08T05:01:22.182</cp:lastPrinted>
  <dcterms:created xsi:type="dcterms:W3CDTF">2024-09-07T21:01:22Z</dcterms:created>
  <dcterms:modified xsi:type="dcterms:W3CDTF">2024-09-07T21:01:24Z</dcterms:modified>
</cp:coreProperties>
</file>