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F21F9-CF95-4ECE-88E4-42287E30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75FD7-D89F-4C27-9986-646E4D1D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532A7-6F75-4CD7-88E8-8BE08FB2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FF872-C76C-4DD4-A49A-BAF0D7726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D41B8-6BC5-492A-AFC7-4F69F7471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DF06C-58AC-4492-A574-BB9A8FD6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23993-DB21-446F-A579-39343454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7A08C-39DC-4A07-8CB6-A3DBC2AAF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51C23-7439-4B66-A9EA-639C1953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C26E0-5AAF-4813-89E4-6B207999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70FAE-8392-4740-91AA-926E214C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022402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常见医院感染类型及特点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医护人员防护措施培训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根据感染部位不同，可分为呼吸系统感染、手术部位感染、泌尿系统感染、血液系统感染等；根据病原体来源不同，可分为内源性感染和外源性感染。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医院感染又称医院内感染或医院获得性感染，是指患者在医院内获得的感染，包括在住院期间发生的感染和在医院内获得、出院后发生的感染。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医院感染的发生与多种因素有关，如患者自身免疫力降低、医疗操作不规范、医疗器械消毒不彻底、医院环境污染等。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包括患者年龄、基础疾病、住院时间、侵入性操作、抗菌药物使用等。其中，老年人、婴幼儿、孕妇及患有慢性疾病的患者是医院感染的高危人群。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为减少医院感染的发生，需要采取一系列预防措施，如加强医院环境卫生管理、严格执行消毒隔离制度、规范医疗操作、合理使用抗菌药物等。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不仅给患者带来痛苦，延长住院时间，增加医疗费用，还可能引发医疗纠纷。因此，加强医院感染的预防与控制对于保障患者安全、提高医疗质量具有重要意义。同时，这也是医院管理水平和医疗质量的重要体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常见医院感染类型及特点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下呼吸道感染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11" r="31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222" r="8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如支气管炎、肺炎等，通常由细菌、病毒或真菌引起，表现为咳嗽、咳痰、呼吸困难等症状。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如感冒、喉炎等，主要由病毒引起，表现为鼻塞、流涕、喉咙痛等症状。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主要通过飞沫传播，也可通过接触污染的手或物品传播。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如膀胱炎、尿道炎等，由细菌侵入尿路引起，表现为尿频、尿急、尿痛等症状。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肾盂肾炎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由细菌感染肾脏引起，表现为发热、腰痛、尿检异常等症状。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主要通过接触污染的手或物品，以及性接触传播。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泌尿道感染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手术切口部位出现红肿、疼痛、渗液等感染症状。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切口感染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手术涉及的器官或腔隙内发生感染，如腹腔感染、胸腔感染等。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器官/腔隙感染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手术过程中细菌污染切口，或术后护理不当导致细菌侵入切口。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手术部位感染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细菌侵入血液并繁殖，产生毒素引起的全身性感染，表现为高热、寒战、心率加快等症状。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败血症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细菌短暂地出现在血液中，未引起明显症状，但可能发展为败血症。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菌血症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通过破损的皮肤或粘膜，以及医疗操作如输液、注射等侵入血液。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医院感染的临床表现因感染部位和病原体不同而有所差异，常见的症状包括发热、寒战、疼痛、红肿等。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医院感染的诊断需要结合患者的病史、临床表现、实验室检查和影像学检查等多方面的信息。常用的诊断方法包括血培养、尿培养、X线检查、CT检查等。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抗菌药物治疗原则及选择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抗菌药物治疗医院感染的原则是早期、足量、联合和个体化。治疗过程中需要根据患者的病情和病原体的特点进行调整。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药物选择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在选择抗菌药物时，需要考虑病原体的种类、药物的抗菌谱、药代动力学特点以及患者的个体差异等因素。常用的抗菌药物包括青霉素类、头孢菌素类、氨基糖苷类等。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https://d.book118.com/195202240230011122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2024-09-26T04:38:49.327</cp:lastPrinted>
  <dcterms:created xsi:type="dcterms:W3CDTF">2024-09-25T20:38:49Z</dcterms:created>
  <dcterms:modified xsi:type="dcterms:W3CDTF">2024-09-25T20:38:51Z</dcterms:modified>
</cp:coreProperties>
</file>