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C65F8-5BFC-4547-AF97-4EAC986DA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7175B-DEAA-4E82-A081-014D67640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5FE50-5EE1-49D9-B3DC-2789B1051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1C870-A81E-4BF0-A338-4774C2A1C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520AE-EF3A-4BC8-819F-35C7EE34C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947787-1AF5-4120-B975-C69703501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330AD-CD58-41CF-8460-35E7D1D7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B5FEB-4DFF-406B-B3CF-FCA782662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99407-F641-40CF-876C-E26BFCAE7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AA797-4677-4740-B4BA-791682AAE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01B18-5DB4-4055-A927-F22D37BB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03241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电子竞技行业在全球范围的发展态势与前景展望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电子竞技行业全球发展态势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电子竞技行业核心领域分析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电子竞技行业前景展望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电子竞技（eSports）是指通过电子设备（如电脑、游戏机、手机等）进行的人与人之间的智力对抗运动，通常包括多人在线战术竞技、射击、体育模拟、格斗等类型。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电子竞技定义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高度竞技性、团队协作、全球化、粉丝经济、与传统体育融合。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20世纪70年代，电子游戏开始进入人们的生活，为电子竞技的兴起奠定了基础。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90年代至2000年代初，随着互联网和局域网的普及，多人在线游戏逐渐兴起，电子竞技开始形成规模。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2010年至今，电子竞技行业经历了快速增长，赛事规模不断扩大，奖金和赞助收入逐年攀升，行业逐渐走向成熟。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近年来，电子竞技市场的年增长率一直保持在20%以上，预计未来几年这一趋势将持续。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目前，北美、欧洲和亚洲是全球电子竞技市场的主要地区，其中亚洲市场增长尤为迅速。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根据市场研究公司的数据，2022年全球电子竞技市场规模已经超过10亿美元，并且仍在持续增长。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电子竞技行业全球发展态势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北美地区是全球最大的电子竞技市场之一，拥有庞大的观众群体和高度发达的电子竞技产业链。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北美地区的电子竞技俱乐部和选手在国际比赛中表现突出，多次获得世界冠军。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北美政府对电子竞技行业给予了一定的支持和关注，推动了行业的发展。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北美地区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欧洲地区的电子竞技市场规模逐年增长，观众数量和产业链成熟度均居世界前列。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欧洲地区的电子竞技俱乐部和选手在国际比赛中具有较强的竞争力，多次获得优异成绩。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欧洲各国政府对电子竞技行业的态度较为积极，为行业的发展提供了良好的政策环境。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欧洲地区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亚洲地区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亚洲地区的电子竞技市场规模庞大，拥有世界上最多的电子竞技爱好者和观众。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亚洲地区的电子竞技俱乐部和选手在国际比赛中表现突出，尤其是中国和韩国等国家的选手在国际赛场上具有统治力。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亚洲各国政府对电子竞技行业的关注度不断提高，纷纷出台相关政策扶持行业的发展。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其他地区的电子竞技俱乐部和选手在国际比赛中的表现逐渐提升，一些优秀的选手和团队开始崭露头角。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其他地区政府对电子竞技行业的关注度也在逐步提高，为行业的发展提供了更多的支持和帮助。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其他地区如拉丁美洲、非洲等地的电子竞技市场规模相对较小，但增长潜力巨大。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其他地区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电子竞技行业核心领域分析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电子竞技游戏类型丰富，包括MOBA、FPS、RTS、卡牌等多种类型，满足了不同玩家的需求。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游戏类型多样化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随着游戏制作技术的不断进步，电子竞技游戏的画面、音效、操作体验等方面都得到了显著提升。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游戏品质提升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游戏运营商通过举办比赛、推出新内容、提供用户支持等方式，不断提升游戏的活跃度和用户黏性。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游戏运营专业化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游戏开发与运营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赛事奖金丰厚化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随着电子竞技行业的发展，赛事奖金不断攀升，为选手提供了更好的竞技环境和激励机制。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赛事规模扩大化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电子竞技赛事规模不断扩大，从线上到线下，从地区性到全球性，吸引了越来越多的观众和赞助商。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赛事运营专业化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专业的赛事运营团队通过精心策划、组织、宣传和执行，确保比赛的顺利进行和观众的良好体验。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赛事组织与运营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媒体渠道多元化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电子竞技通过电视、网络、社交媒体等多种渠道进行传播，扩大了其影响力和受众范围。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直播平台兴起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直播平台为电子竞技提供了实时、互动的传播方式，吸引了大量观众和粉丝。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内容创作丰富化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媒体和直播平台不仅提供比赛直播，还涵盖了新闻、专访、教学等多种内容，满足了不同用户的需求。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媒体与直播平台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电子竞技对硬件设备的要求较高，专业的鼠标、键盘、耳机、显示器等设备不断涌现，提升了玩家的游戏体验。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硬件设备专业化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电子竞技周边产品包括服装、饰品、手办、主题周边等，丰富了玩家的选择和消费体验。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周边产品多样化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随着电子竞技行业的发展，硬件设备与周边产业逐渐形成了完整的产业链，包括设计、生产、销售等环节。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产业链完善化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硬件设备与周边产业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https://d.book118.com/195203241322011042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2024-09-04T08:44:39.587</cp:lastPrinted>
  <dcterms:created xsi:type="dcterms:W3CDTF">2024-09-04T00:44:39Z</dcterms:created>
  <dcterms:modified xsi:type="dcterms:W3CDTF">2024-09-04T00:44:41Z</dcterms:modified>
</cp:coreProperties>
</file>