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4F17C-A3CC-4BE8-89DA-F994E4155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FFA99-FC36-401A-81A9-A87E1C55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19F16-0EF1-471F-BCF4-F2B9B3C1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79375-890E-45B2-A012-4D5E0392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EF9FDE-9D02-4BEC-B98C-3209D4A56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6C5720-A387-4C4F-B975-EF8DAC7E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95B1E-3012-49C1-A424-CADA4551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8FB7A-47CE-4BBC-A341-B9D9A51E4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60E93-F3FB-4A65-BDDF-13202E741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7E862-4D18-4A4A-AA62-F54F494A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AE8A4-C340-488A-9DA2-0E4DF4008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10122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治疗室操作规范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治疗室安全与卫生规范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治疗室人员职责与要求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治疗室常见问题及处理方法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治疗室简介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治疗室是医疗机构中用于诊断和治疗患者的重要场所，提供各种治疗服务，如手术、注射、理疗等。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治疗室的主要功能是确保患者安全、有效地接受治疗，同时为医务人员提供良好的工作环境。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治疗室的功能和作用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诊疗床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诊疗台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诊疗柜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诊疗椅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治疗室的设备和设施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用于储存药品、器械和其他医疗用品。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提供平稳和方便的工作平面，用于放置治疗设备和工具。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用于患者躺卧，进行各种治疗操作。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供患者和医务人员坐下的椅子，确保舒适性和功能性。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治疗室操作流程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患者接待与登记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治疗室工作人员应热情接待患者，询问病情、了解需求，并为其提供必要的帮助。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为每位患者建立档案，记录基本信息、病史、过敏史等，以便后续治疗和护理。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根据患者需求和医生医嘱，确认治疗项目和操作流程。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确认治疗项目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根据治疗需要，准备相应的器械和药物，确保治疗过程的安全和有效性。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准备器械和药物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治疗前准备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31" b="16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在开始治疗前，核对患者身份、治疗项目等信息，确保无误。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按照操作规范和流程，实施相应的治疗措施，注意观察患者反应，及时处理异常情况。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实施治疗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核对信息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向患者交代术后注意事项、护理方法等，确保患者了解并遵循。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交代医嘱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对患者进行定期回访，了解恢复情况，及时处理可能出现的问题。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治疗后的注意事项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治疗室安全与卫生规范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https://d.book118.com/195210122014011103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2024-09-12T06:26:18.966</cp:lastPrinted>
  <dcterms:created xsi:type="dcterms:W3CDTF">2024-09-11T22:26:18Z</dcterms:created>
  <dcterms:modified xsi:type="dcterms:W3CDTF">2024-09-11T22:26:20Z</dcterms:modified>
</cp:coreProperties>
</file>