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E9543-D647-4E7E-A99B-BCB1B41ED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9F7F1-8C08-496F-97E8-F78A0E9E3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70E18-F96D-4C5E-A539-54417A79A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65C2C-F4F6-482E-96FE-1FEEBDBEC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604AA-44E0-4D7D-992B-E5463AF34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39A816-04D4-4A16-B761-0B8A3F93F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5479C6-8710-4B7B-9929-12411AE67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25485-868A-41D4-B20E-53CF7125C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F2867-2C4C-464A-B6A9-AAF2C5FFC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F7E69-E202-49D5-8163-E07C1613C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F317C-4E6C-48B7-9576-4044FC2B1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10231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临床护理与营养实践指南\n## 1.临床护理的基本理念与原则\n### 1.1临床护理的定义与目标\n### 1.2临床护理的基本原则与方法\n### 1.3临床护理的实践策略与技巧\n## 2.营养学的基本概念与理论\n### 2.1营养学的定义与目标\n### 2.2营养学的基本理论与方法\n### 2.3营养学的实践策略与技巧\n## 3.临床护理与营养的结合与实践\n### 3.1临床护理与营养的结合意义\n### 3.2临床护理与营养的结合方法\n### 3.3临床护理与营养的结合案例分析\n## 4.临床护理与营养的实践案例分析\n### 4.1临床护理与营养的实践案例一\n### 4.2临床护理与营养的实践案例二\n### 4.3临床护理与营养的实践案例三\n## 5.临床护理与营养的未来发展趋势与挑战\n### 5.1临床护理与营养的未来发展趋势\n### 5.2临床护理与营养的未来发展挑战\n### 5.3临床护理与营养的未来发展策略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900"/>
              <a:t>临床护理与营养实践指南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临床护理的基本理念与原则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临床护理是护理学专业领域的一部分</a:t>
                </a:r>
                <a:endParaRPr/>
              </a:p>
            </p:txBody>
          </p:sp>
          <p:sp>
            <p:nvSpPr>
              <p:cNvPr id="1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专注于病人的健康需求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提供疾病预防、治疗和康复的护理服务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以提高病人的生活质量和健康水平为目标</a:t>
                </a:r>
                <a:endParaRPr/>
              </a:p>
            </p:txBody>
          </p:sp>
          <p:sp>
            <p:nvSpPr>
              <p:cNvPr id="1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临床护理的目标</a:t>
                </a:r>
                <a:endParaRPr/>
              </a:p>
            </p:txBody>
          </p:sp>
          <p:sp>
            <p:nvSpPr>
              <p:cNvPr id="1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促进病人的身心健康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减轻病人的痛苦和不适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预防疾病和并发症的发生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协助病人恢复健康和提高生活质量</a:t>
                </a:r>
                <a:endParaRPr/>
              </a:p>
            </p:txBody>
          </p:sp>
          <p:sp>
            <p:nvSpPr>
              <p:cNvPr id="1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临床护理的基本原则</a:t>
                </a:r>
                <a:endParaRPr/>
              </a:p>
            </p:txBody>
          </p:sp>
          <p:sp>
            <p:nvSpPr>
              <p:cNvPr id="1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尊重病人的尊严和权利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以病人为中心，提供个性化的护理服务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注重团队合作，与其他 healthcare professionals 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持续改进护理质量和效果</a:t>
                </a:r>
                <a:endParaRPr/>
              </a:p>
            </p:txBody>
          </p:sp>
          <p:sp>
            <p:nvSpPr>
              <p:cNvPr id="1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临床护理的方法</a:t>
                </a:r>
                <a:endParaRPr/>
              </a:p>
            </p:txBody>
          </p:sp>
          <p:sp>
            <p:nvSpPr>
              <p:cNvPr id="1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观察和评估病人的健康状况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制定和实施护理计划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提供直接护理服务，如给药、输液、护理伤口等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进行健康教育和心理支持</a:t>
                </a:r>
                <a:endParaRPr/>
              </a:p>
            </p:txBody>
          </p:sp>
          <p:sp>
            <p:nvSpPr>
              <p:cNvPr id="1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临床护理的实践策略与技巧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临床护理的实践策略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采用以证据为基础的护理实践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遵循临床指南和护理标准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利用护理信息系统进行病人管理和护理质量监控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开展持续教育和培训，提高护理人员的技能和知识</a:t>
                </a:r>
                <a:endParaRPr/>
              </a:p>
            </p:txBody>
          </p:sp>
          <p:pic>
            <p:nvPicPr>
              <p:cNvPr id="1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临床护理的技巧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有效沟通，建立良好的护患关系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准确评估病人的需求和风险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制定合理的护理计划和目标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运用护理干预措施，解决病人的健康问题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营养学的基本概念与理论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营养学的定义与目标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营养学的定义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研究食物中的营养素及其对人体健康的影响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探索营养素的需求和供给平衡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评估食物和营养对疾病预防和治疗的作用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营养学的目标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促进健康和预防疾病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提高营养状况和生活质量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减少营养相关疾病的发生率和死亡率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营养学的基本理论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营养素平衡理论：研究营养素摄入与消耗之间的平衡关系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能量平衡理论：探讨能量摄入与消耗之间的平衡关系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营养素代谢与生理功能理论：研究营养素的代谢过程及其对人体生理功能的影响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营养学的方法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膳食调查：评估食物摄入量和营养素摄入情况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营养状况评估：评估人体营养状况，如体重、身高、体脂等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营养干预：制定营养计划和实施营养措施，改善营养状况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营养学的基本理论与方法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营养学的实践策略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推广健康饮食和营养教育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制定和评估营养政策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加强食品营养监测和营养改善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提高营养师的专业能力和素质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营养学的技巧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营养需求评估：根据病人的年龄、性别、健康状况等因素评估营养需求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营养计划制定：为病人制定合理的营养计划，包括膳食和营养补充剂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营养干预实施：监测营养计划的执行情况和病人的营养状况，及时调整营养干预措施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营养学的实践策略与技巧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临床护理与营养的结合与实践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临床护理与营养的结合意义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促进病人康复和健康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提高病人的营养状况，促进伤口愈合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增强免疫功能，降低感染风险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改善生活质量，提高心理健康水平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提高护理质量和效果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营养护理是整体护理的重要组成部分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营养干预有助于实现护理目标，提高护理效果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营养学知识有助于护理人员更好地评估和照顾病人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https://d.book118.com/195210231010011110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临床护理与营养实践指南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2024-09-15T02:23:39.299</cp:lastPrinted>
  <dcterms:created xsi:type="dcterms:W3CDTF">2024-09-14T18:23:39Z</dcterms:created>
  <dcterms:modified xsi:type="dcterms:W3CDTF">2024-09-14T18:23:41Z</dcterms:modified>
</cp:coreProperties>
</file>