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CB8E4-FFA8-4AF3-B589-0A2F86169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47FF5-7DAE-42DA-8CCE-CB058D46B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8EB2C-C822-49EC-998C-008F9C7D8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49649-A833-4EE3-AB8F-23A0A7BB7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749D41-4EE1-41D7-89BE-9C6E0466A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1D2B0A-9789-4E3B-AE79-2C11F6C12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13A89A-F2A5-415E-85C2-DD3991916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7460A-EFB5-4CF9-98DC-DC02CAB29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5317E-6542-45E9-90EA-9008962F3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093AB-83F7-43B9-AD07-3D10B61E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0CB56-412D-455B-9DB0-0739A06F8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11034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危化品特种作业人员安全操作监控系统应用技巧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危化品特种作业人员安全操作规范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监控系统在危化品特种作业中的应用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监控系统应用技巧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监控系统在危化品事故应急处理中的应用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对特种作业人员的操作进行实时监控，确保操作规范和安全。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记录作业过程中的关键数据，为事故分析和预防提供依据。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发现异常情况时及时报警，提醒相关人员采取紧急措施。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通过监控系统的实施，可以显著降低危化品作业过程中的事故风险。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有助于企业加强对特种作业人员的监管，确保各项安全制度得到有效执行。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通过对作业数据的记录和分析，可以优化作业流程，提高工作效率。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早期的监控系统主要依赖人工观察和记录，缺乏自动化和智能化功能。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随着技术的进步，监控系统逐渐实现了自动化和数字化，提高了监控效率。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当前的监控系统已经具备了高度的智能化和网络化特征，能够实现远程监控和数据分析等功能。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危化品特种作业人员安全操作规范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压缩气体和液化气体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具有易燃、易爆、有毒等特性，如氢气、氧气、氯气等。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易燃液体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闪点较低，易挥发，如汽油、煤油、柴油等。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具有整体爆炸危险，如炸药、雷管等。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危化品分类与特性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毒害品和感染性物品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具有毒性或感染性，如氰化物、农药、病毒样本等。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易燃固体、自燃物品和遇湿易燃物品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易于燃烧或自燃，如硫磺、白磷、金属钠等。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氧化剂和有机过氧化物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具有强氧化性，易引起燃烧或爆炸，如高锰酸钾、过氧化氢等。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危化品分类与特性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24" r="337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具有放射性，对人体和环境有危害，如放射性同位素等。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具有强腐蚀性，能对人体、动植物、纤维制品和金属等造成明显破坏，如硫酸、盐酸等。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危化品分类与特性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接受专业培训，取得相应资格证书后方可上岗作业。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穿戴好个人防护用品，确保自身安全。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发现异常情况时立即停止作业并报告上级主管部门。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严格遵守危化品安全操作规程和相关法律法规。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掌握危化品的分类、特性及应急处理措施。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定期对作业场所进行安全检查，及时发现并消除安全隐患。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特种作业人员职责与要求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安全防护与应急措施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穿戴好个人防护用品，掌握应急处理措施和疏散逃生方法。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遇到异常情况时立即停止作业并报告上级主管部门，协助专业人员进行处理。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作业后处理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清理作业现场，将使用过的危化品妥善处理或归库，关闭相关设备和阀门。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作业前准备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检查作业场所的安全设施是否齐全有效，了解当天作业计划和注意事项。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作业过程控制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按照规定的操作流程进行作业，严禁违章操作或冒险蛮干。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安全操作规范与流程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监控系统在危化品特种作业中的应用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49" r="173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布置在作业区域的传感器，实时监测环境参数（如温度、压力、气体浓度等）。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传感器网络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传感器数据通过有线或无线方式传输至处理中心，进行数据清洗、转换和存储。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对处理后的数据进行实时分析，通过预设的阈值和算法判断作业安全状态。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监控中心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一旦发现异常或危险情况，系统立即触发报警，并通过声光、短信等方式通知相关人员。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报警与响应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监控系统的组成与原理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提供全面的、实时的作业环境监测，确保作业人员及时了解环境状况。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通过对监测数据的分析，及时发现潜在的危险，为采取紧急措施争取时间。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危险预警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记录事故前后的环境参数变化，为事故原因分析和责任认定提供客观依据。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促进企业建立完善的安全管理体系，提高安全管理水平和效率。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监控系统在危化品特种作业中的作用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https://d.book118.com/195211034133011104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2024-09-14T04:18:39.191</cp:lastPrinted>
  <dcterms:created xsi:type="dcterms:W3CDTF">2024-09-13T20:18:39Z</dcterms:created>
  <dcterms:modified xsi:type="dcterms:W3CDTF">2024-09-13T20:18:41Z</dcterms:modified>
</cp:coreProperties>
</file>